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277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78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279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280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281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282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283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284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285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286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287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288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289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290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291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292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293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294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295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96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97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98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99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300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301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302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303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304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305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306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307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308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309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310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311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312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313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314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315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316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317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318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319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320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321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322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323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324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325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326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327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328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329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330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331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332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333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334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335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336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337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338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339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340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341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342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343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344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345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346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347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348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349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350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351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352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353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354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355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356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357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358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359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360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361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362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363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364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365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366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367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368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369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370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371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372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373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374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375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376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377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378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379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380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381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382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383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384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385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386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387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388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389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390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391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392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393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394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395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396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397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398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399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400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401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402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403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404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405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406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407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408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409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410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411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412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413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414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415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416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417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418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419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420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421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422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423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424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425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426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427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428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429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430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431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432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433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434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435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436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437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438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439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440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441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442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443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444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445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446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447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448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449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450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451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452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453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454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455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456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457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458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459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460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461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462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463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464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465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466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467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468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469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470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471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472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473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474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475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476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477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478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479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480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481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482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483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484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485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486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487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488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489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490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491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492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493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494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495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496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497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498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499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500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501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502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503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504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505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506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507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508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509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510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511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512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513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514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515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516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517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518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519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520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521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522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523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524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525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526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527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528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529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530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531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532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533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534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535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536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537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538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539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540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541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542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543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544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545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546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547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548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549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550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551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552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553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554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555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556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557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558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559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560.xml" ContentType="application/vnd.openxmlformats-officedocument.drawingml.chart+xml"/>
  <Override PartName="/ppt/slideMasters/slideMaster286.xml" ContentType="application/vnd.openxmlformats-officedocument.presentationml.slideMaster+xml"/>
  <Override PartName="/ppt/slides/slide286.xml" ContentType="application/vnd.openxmlformats-officedocument.presentationml.slide+xml"/>
  <Override PartName="/ppt/charts/chart561.xml" ContentType="application/vnd.openxmlformats-officedocument.drawingml.chart+xml"/>
  <Override PartName="/ppt/slideMasters/slideMaster287.xml" ContentType="application/vnd.openxmlformats-officedocument.presentationml.slideMaster+xml"/>
  <Override PartName="/ppt/slides/slide287.xml" ContentType="application/vnd.openxmlformats-officedocument.presentationml.slide+xml"/>
  <Override PartName="/ppt/charts/chart562.xml" ContentType="application/vnd.openxmlformats-officedocument.drawingml.chart+xml"/>
  <Override PartName="/ppt/slideMasters/slideMaster288.xml" ContentType="application/vnd.openxmlformats-officedocument.presentationml.slideMaster+xml"/>
  <Override PartName="/ppt/slides/slide288.xml" ContentType="application/vnd.openxmlformats-officedocument.presentationml.slide+xml"/>
  <Override PartName="/ppt/charts/chart563.xml" ContentType="application/vnd.openxmlformats-officedocument.drawingml.chart+xml"/>
  <Override PartName="/ppt/slideMasters/slideMaster289.xml" ContentType="application/vnd.openxmlformats-officedocument.presentationml.slideMaster+xml"/>
  <Override PartName="/ppt/slides/slide289.xml" ContentType="application/vnd.openxmlformats-officedocument.presentationml.slide+xml"/>
  <Override PartName="/ppt/charts/chart564.xml" ContentType="application/vnd.openxmlformats-officedocument.drawingml.chart+xml"/>
  <Override PartName="/ppt/slideMasters/slideMaster290.xml" ContentType="application/vnd.openxmlformats-officedocument.presentationml.slideMaster+xml"/>
  <Override PartName="/ppt/slides/slide290.xml" ContentType="application/vnd.openxmlformats-officedocument.presentationml.slide+xml"/>
  <Override PartName="/ppt/charts/chart565.xml" ContentType="application/vnd.openxmlformats-officedocument.drawingml.chart+xml"/>
  <Override PartName="/ppt/slideMasters/slideMaster291.xml" ContentType="application/vnd.openxmlformats-officedocument.presentationml.slideMaster+xml"/>
  <Override PartName="/ppt/slides/slide291.xml" ContentType="application/vnd.openxmlformats-officedocument.presentationml.slide+xml"/>
  <Override PartName="/ppt/charts/chart566.xml" ContentType="application/vnd.openxmlformats-officedocument.drawingml.chart+xml"/>
  <Override PartName="/ppt/slideMasters/slideMaster292.xml" ContentType="application/vnd.openxmlformats-officedocument.presentationml.slideMaster+xml"/>
  <Override PartName="/ppt/slides/slide292.xml" ContentType="application/vnd.openxmlformats-officedocument.presentationml.slide+xml"/>
  <Override PartName="/ppt/charts/chart567.xml" ContentType="application/vnd.openxmlformats-officedocument.drawingml.chart+xml"/>
  <Override PartName="/ppt/slideMasters/slideMaster293.xml" ContentType="application/vnd.openxmlformats-officedocument.presentationml.slideMaster+xml"/>
  <Override PartName="/ppt/slides/slide293.xml" ContentType="application/vnd.openxmlformats-officedocument.presentationml.slide+xml"/>
  <Override PartName="/ppt/charts/chart568.xml" ContentType="application/vnd.openxmlformats-officedocument.drawingml.chart+xml"/>
  <Override PartName="/ppt/slideMasters/slideMaster294.xml" ContentType="application/vnd.openxmlformats-officedocument.presentationml.slideMaster+xml"/>
  <Override PartName="/ppt/slides/slide294.xml" ContentType="application/vnd.openxmlformats-officedocument.presentationml.slide+xml"/>
  <Override PartName="/ppt/charts/chart569.xml" ContentType="application/vnd.openxmlformats-officedocument.drawingml.chart+xml"/>
  <Override PartName="/ppt/slideMasters/slideMaster295.xml" ContentType="application/vnd.openxmlformats-officedocument.presentationml.slideMaster+xml"/>
  <Override PartName="/ppt/slides/slide295.xml" ContentType="application/vnd.openxmlformats-officedocument.presentationml.slide+xml"/>
  <Override PartName="/ppt/charts/chart570.xml" ContentType="application/vnd.openxmlformats-officedocument.drawingml.chart+xml"/>
  <Override PartName="/ppt/slideMasters/slideMaster296.xml" ContentType="application/vnd.openxmlformats-officedocument.presentationml.slideMaster+xml"/>
  <Override PartName="/ppt/slides/slide296.xml" ContentType="application/vnd.openxmlformats-officedocument.presentationml.slide+xml"/>
  <Override PartName="/ppt/charts/chart571.xml" ContentType="application/vnd.openxmlformats-officedocument.drawingml.chart+xml"/>
  <Override PartName="/ppt/slideMasters/slideMaster297.xml" ContentType="application/vnd.openxmlformats-officedocument.presentationml.slideMaster+xml"/>
  <Override PartName="/ppt/slides/slide297.xml" ContentType="application/vnd.openxmlformats-officedocument.presentationml.slide+xml"/>
  <Override PartName="/ppt/charts/chart572.xml" ContentType="application/vnd.openxmlformats-officedocument.drawingml.chart+xml"/>
  <Override PartName="/ppt/slideMasters/slideMaster298.xml" ContentType="application/vnd.openxmlformats-officedocument.presentationml.slideMaster+xml"/>
  <Override PartName="/ppt/slides/slide298.xml" ContentType="application/vnd.openxmlformats-officedocument.presentationml.slide+xml"/>
  <Override PartName="/ppt/charts/chart573.xml" ContentType="application/vnd.openxmlformats-officedocument.drawingml.chart+xml"/>
  <Override PartName="/ppt/slideMasters/slideMaster299.xml" ContentType="application/vnd.openxmlformats-officedocument.presentationml.slideMaster+xml"/>
  <Override PartName="/ppt/slides/slide299.xml" ContentType="application/vnd.openxmlformats-officedocument.presentationml.slide+xml"/>
  <Override PartName="/ppt/charts/chart574.xml" ContentType="application/vnd.openxmlformats-officedocument.drawingml.chart+xml"/>
  <Override PartName="/ppt/slideMasters/slideMaster300.xml" ContentType="application/vnd.openxmlformats-officedocument.presentationml.slideMaster+xml"/>
  <Override PartName="/ppt/slides/slide300.xml" ContentType="application/vnd.openxmlformats-officedocument.presentationml.slide+xml"/>
  <Override PartName="/ppt/charts/chart575.xml" ContentType="application/vnd.openxmlformats-officedocument.drawingml.chart+xml"/>
  <Override PartName="/ppt/slideMasters/slideMaster301.xml" ContentType="application/vnd.openxmlformats-officedocument.presentationml.slideMaster+xml"/>
  <Override PartName="/ppt/slides/slide301.xml" ContentType="application/vnd.openxmlformats-officedocument.presentationml.slide+xml"/>
  <Override PartName="/ppt/charts/chart576.xml" ContentType="application/vnd.openxmlformats-officedocument.drawingml.chart+xml"/>
  <Override PartName="/ppt/slideMasters/slideMaster302.xml" ContentType="application/vnd.openxmlformats-officedocument.presentationml.slideMaster+xml"/>
  <Override PartName="/ppt/slides/slide302.xml" ContentType="application/vnd.openxmlformats-officedocument.presentationml.slide+xml"/>
  <Override PartName="/ppt/charts/chart577.xml" ContentType="application/vnd.openxmlformats-officedocument.drawingml.chart+xml"/>
  <Override PartName="/ppt/slideMasters/slideMaster303.xml" ContentType="application/vnd.openxmlformats-officedocument.presentationml.slideMaster+xml"/>
  <Override PartName="/ppt/slides/slide303.xml" ContentType="application/vnd.openxmlformats-officedocument.presentationml.slide+xml"/>
  <Override PartName="/ppt/charts/chart578.xml" ContentType="application/vnd.openxmlformats-officedocument.drawingml.chart+xml"/>
  <Override PartName="/ppt/slideMasters/slideMaster304.xml" ContentType="application/vnd.openxmlformats-officedocument.presentationml.slideMaster+xml"/>
  <Override PartName="/ppt/slides/slide304.xml" ContentType="application/vnd.openxmlformats-officedocument.presentationml.slide+xml"/>
  <Override PartName="/ppt/charts/chart579.xml" ContentType="application/vnd.openxmlformats-officedocument.drawingml.chart+xml"/>
  <Override PartName="/ppt/slideMasters/slideMaster305.xml" ContentType="application/vnd.openxmlformats-officedocument.presentationml.slideMaster+xml"/>
  <Override PartName="/ppt/slides/slide305.xml" ContentType="application/vnd.openxmlformats-officedocument.presentationml.slide+xml"/>
  <Override PartName="/ppt/charts/chart580.xml" ContentType="application/vnd.openxmlformats-officedocument.drawingml.chart+xml"/>
  <Override PartName="/ppt/slideMasters/slideMaster306.xml" ContentType="application/vnd.openxmlformats-officedocument.presentationml.slideMaster+xml"/>
  <Override PartName="/ppt/slides/slide306.xml" ContentType="application/vnd.openxmlformats-officedocument.presentationml.slide+xml"/>
  <Override PartName="/ppt/charts/chart581.xml" ContentType="application/vnd.openxmlformats-officedocument.drawingml.chart+xml"/>
  <Override PartName="/ppt/slideMasters/slideMaster307.xml" ContentType="application/vnd.openxmlformats-officedocument.presentationml.slideMaster+xml"/>
  <Override PartName="/ppt/slides/slide307.xml" ContentType="application/vnd.openxmlformats-officedocument.presentationml.slide+xml"/>
  <Override PartName="/ppt/charts/chart582.xml" ContentType="application/vnd.openxmlformats-officedocument.drawingml.chart+xml"/>
  <Override PartName="/ppt/slideMasters/slideMaster308.xml" ContentType="application/vnd.openxmlformats-officedocument.presentationml.slideMaster+xml"/>
  <Override PartName="/ppt/slides/slide308.xml" ContentType="application/vnd.openxmlformats-officedocument.presentationml.slide+xml"/>
  <Override PartName="/ppt/charts/chart583.xml" ContentType="application/vnd.openxmlformats-officedocument.drawingml.chart+xml"/>
  <Override PartName="/ppt/slideMasters/slideMaster309.xml" ContentType="application/vnd.openxmlformats-officedocument.presentationml.slideMaster+xml"/>
  <Override PartName="/ppt/slides/slide309.xml" ContentType="application/vnd.openxmlformats-officedocument.presentationml.slide+xml"/>
  <Override PartName="/ppt/charts/chart584.xml" ContentType="application/vnd.openxmlformats-officedocument.drawingml.chart+xml"/>
  <Override PartName="/ppt/slideMasters/slideMaster310.xml" ContentType="application/vnd.openxmlformats-officedocument.presentationml.slideMaster+xml"/>
  <Override PartName="/ppt/slides/slide310.xml" ContentType="application/vnd.openxmlformats-officedocument.presentationml.slide+xml"/>
  <Override PartName="/ppt/charts/chart585.xml" ContentType="application/vnd.openxmlformats-officedocument.drawingml.chart+xml"/>
  <Override PartName="/ppt/slideMasters/slideMaster311.xml" ContentType="application/vnd.openxmlformats-officedocument.presentationml.slideMaster+xml"/>
  <Override PartName="/ppt/slides/slide311.xml" ContentType="application/vnd.openxmlformats-officedocument.presentationml.slide+xml"/>
  <Override PartName="/ppt/charts/chart586.xml" ContentType="application/vnd.openxmlformats-officedocument.drawingml.chart+xml"/>
  <Override PartName="/ppt/slideMasters/slideMaster312.xml" ContentType="application/vnd.openxmlformats-officedocument.presentationml.slideMaster+xml"/>
  <Override PartName="/ppt/slides/slide312.xml" ContentType="application/vnd.openxmlformats-officedocument.presentationml.slide+xml"/>
  <Override PartName="/ppt/charts/chart587.xml" ContentType="application/vnd.openxmlformats-officedocument.drawingml.chart+xml"/>
  <Override PartName="/ppt/slideMasters/slideMaster313.xml" ContentType="application/vnd.openxmlformats-officedocument.presentationml.slideMaster+xml"/>
  <Override PartName="/ppt/slides/slide313.xml" ContentType="application/vnd.openxmlformats-officedocument.presentationml.slide+xml"/>
  <Override PartName="/ppt/charts/chart588.xml" ContentType="application/vnd.openxmlformats-officedocument.drawingml.chart+xml"/>
  <Override PartName="/ppt/slideMasters/slideMaster314.xml" ContentType="application/vnd.openxmlformats-officedocument.presentationml.slideMaster+xml"/>
  <Override PartName="/ppt/slides/slide314.xml" ContentType="application/vnd.openxmlformats-officedocument.presentationml.slide+xml"/>
  <Override PartName="/ppt/charts/chart589.xml" ContentType="application/vnd.openxmlformats-officedocument.drawingml.chart+xml"/>
  <Override PartName="/ppt/slideMasters/slideMaster315.xml" ContentType="application/vnd.openxmlformats-officedocument.presentationml.slideMaster+xml"/>
  <Override PartName="/ppt/slides/slide315.xml" ContentType="application/vnd.openxmlformats-officedocument.presentationml.slide+xml"/>
  <Override PartName="/ppt/charts/chart590.xml" ContentType="application/vnd.openxmlformats-officedocument.drawingml.chart+xml"/>
  <Override PartName="/ppt/slideMasters/slideMaster316.xml" ContentType="application/vnd.openxmlformats-officedocument.presentationml.slideMaster+xml"/>
  <Override PartName="/ppt/slides/slide316.xml" ContentType="application/vnd.openxmlformats-officedocument.presentationml.slide+xml"/>
  <Override PartName="/ppt/charts/chart591.xml" ContentType="application/vnd.openxmlformats-officedocument.drawingml.chart+xml"/>
  <Override PartName="/ppt/slideMasters/slideMaster317.xml" ContentType="application/vnd.openxmlformats-officedocument.presentationml.slideMaster+xml"/>
  <Override PartName="/ppt/slides/slide317.xml" ContentType="application/vnd.openxmlformats-officedocument.presentationml.slide+xml"/>
  <Override PartName="/ppt/charts/chart592.xml" ContentType="application/vnd.openxmlformats-officedocument.drawingml.chart+xml"/>
  <Override PartName="/ppt/slideMasters/slideMaster318.xml" ContentType="application/vnd.openxmlformats-officedocument.presentationml.slideMaster+xml"/>
  <Override PartName="/ppt/slides/slide318.xml" ContentType="application/vnd.openxmlformats-officedocument.presentationml.slide+xml"/>
  <Override PartName="/ppt/charts/chart593.xml" ContentType="application/vnd.openxmlformats-officedocument.drawingml.chart+xml"/>
  <Override PartName="/ppt/slideMasters/slideMaster319.xml" ContentType="application/vnd.openxmlformats-officedocument.presentationml.slideMaster+xml"/>
  <Override PartName="/ppt/slides/slide319.xml" ContentType="application/vnd.openxmlformats-officedocument.presentationml.slide+xml"/>
  <Override PartName="/ppt/charts/chart594.xml" ContentType="application/vnd.openxmlformats-officedocument.drawingml.chart+xml"/>
  <Override PartName="/ppt/slideMasters/slideMaster320.xml" ContentType="application/vnd.openxmlformats-officedocument.presentationml.slideMaster+xml"/>
  <Override PartName="/ppt/slides/slide320.xml" ContentType="application/vnd.openxmlformats-officedocument.presentationml.slide+xml"/>
  <Override PartName="/ppt/charts/chart595.xml" ContentType="application/vnd.openxmlformats-officedocument.drawingml.chart+xml"/>
  <Override PartName="/ppt/slideMasters/slideMaster321.xml" ContentType="application/vnd.openxmlformats-officedocument.presentationml.slideMaster+xml"/>
  <Override PartName="/ppt/slides/slide321.xml" ContentType="application/vnd.openxmlformats-officedocument.presentationml.slide+xml"/>
  <Override PartName="/ppt/charts/chart596.xml" ContentType="application/vnd.openxmlformats-officedocument.drawingml.chart+xml"/>
  <Override PartName="/ppt/slideMasters/slideMaster322.xml" ContentType="application/vnd.openxmlformats-officedocument.presentationml.slideMaster+xml"/>
  <Override PartName="/ppt/slides/slide322.xml" ContentType="application/vnd.openxmlformats-officedocument.presentationml.slide+xml"/>
  <Override PartName="/ppt/charts/chart597.xml" ContentType="application/vnd.openxmlformats-officedocument.drawingml.chart+xml"/>
  <Override PartName="/ppt/slideMasters/slideMaster323.xml" ContentType="application/vnd.openxmlformats-officedocument.presentationml.slideMaster+xml"/>
  <Override PartName="/ppt/slides/slide323.xml" ContentType="application/vnd.openxmlformats-officedocument.presentationml.slide+xml"/>
  <Override PartName="/ppt/charts/chart598.xml" ContentType="application/vnd.openxmlformats-officedocument.drawingml.chart+xml"/>
  <Override PartName="/ppt/slideMasters/slideMaster324.xml" ContentType="application/vnd.openxmlformats-officedocument.presentationml.slideMaster+xml"/>
  <Override PartName="/ppt/slides/slide324.xml" ContentType="application/vnd.openxmlformats-officedocument.presentationml.slide+xml"/>
  <Override PartName="/ppt/charts/chart599.xml" ContentType="application/vnd.openxmlformats-officedocument.drawingml.chart+xml"/>
  <Override PartName="/ppt/slideMasters/slideMaster325.xml" ContentType="application/vnd.openxmlformats-officedocument.presentationml.slideMaster+xml"/>
  <Override PartName="/ppt/slides/slide325.xml" ContentType="application/vnd.openxmlformats-officedocument.presentationml.slide+xml"/>
  <Override PartName="/ppt/charts/chart600.xml" ContentType="application/vnd.openxmlformats-officedocument.drawingml.chart+xml"/>
  <Override PartName="/ppt/slideMasters/slideMaster326.xml" ContentType="application/vnd.openxmlformats-officedocument.presentationml.slideMaster+xml"/>
  <Override PartName="/ppt/slides/slide326.xml" ContentType="application/vnd.openxmlformats-officedocument.presentationml.slide+xml"/>
  <Override PartName="/ppt/charts/chart601.xml" ContentType="application/vnd.openxmlformats-officedocument.drawingml.chart+xml"/>
  <Override PartName="/ppt/slideMasters/slideMaster327.xml" ContentType="application/vnd.openxmlformats-officedocument.presentationml.slideMaster+xml"/>
  <Override PartName="/ppt/slides/slide327.xml" ContentType="application/vnd.openxmlformats-officedocument.presentationml.slide+xml"/>
  <Override PartName="/ppt/charts/chart602.xml" ContentType="application/vnd.openxmlformats-officedocument.drawingml.chart+xml"/>
  <Override PartName="/ppt/slideMasters/slideMaster328.xml" ContentType="application/vnd.openxmlformats-officedocument.presentationml.slideMaster+xml"/>
  <Override PartName="/ppt/slides/slide328.xml" ContentType="application/vnd.openxmlformats-officedocument.presentationml.slide+xml"/>
  <Override PartName="/ppt/charts/chart603.xml" ContentType="application/vnd.openxmlformats-officedocument.drawingml.chart+xml"/>
  <Override PartName="/ppt/slideMasters/slideMaster329.xml" ContentType="application/vnd.openxmlformats-officedocument.presentationml.slideMaster+xml"/>
  <Override PartName="/ppt/slides/slide329.xml" ContentType="application/vnd.openxmlformats-officedocument.presentationml.slide+xml"/>
  <Override PartName="/ppt/charts/chart604.xml" ContentType="application/vnd.openxmlformats-officedocument.drawingml.chart+xml"/>
  <Override PartName="/ppt/slideMasters/slideMaster330.xml" ContentType="application/vnd.openxmlformats-officedocument.presentationml.slideMaster+xml"/>
  <Override PartName="/ppt/slides/slide330.xml" ContentType="application/vnd.openxmlformats-officedocument.presentationml.slide+xml"/>
  <Override PartName="/ppt/charts/chart605.xml" ContentType="application/vnd.openxmlformats-officedocument.drawingml.chart+xml"/>
  <Override PartName="/ppt/slideMasters/slideMaster331.xml" ContentType="application/vnd.openxmlformats-officedocument.presentationml.slideMaster+xml"/>
  <Override PartName="/ppt/slides/slide331.xml" ContentType="application/vnd.openxmlformats-officedocument.presentationml.slide+xml"/>
  <Override PartName="/ppt/charts/chart606.xml" ContentType="application/vnd.openxmlformats-officedocument.drawingml.chart+xml"/>
  <Override PartName="/ppt/slideMasters/slideMaster332.xml" ContentType="application/vnd.openxmlformats-officedocument.presentationml.slideMaster+xml"/>
  <Override PartName="/ppt/slides/slide332.xml" ContentType="application/vnd.openxmlformats-officedocument.presentationml.slide+xml"/>
  <Override PartName="/ppt/charts/chart607.xml" ContentType="application/vnd.openxmlformats-officedocument.drawingml.chart+xml"/>
  <Override PartName="/ppt/slideMasters/slideMaster333.xml" ContentType="application/vnd.openxmlformats-officedocument.presentationml.slideMaster+xml"/>
  <Override PartName="/ppt/slides/slide333.xml" ContentType="application/vnd.openxmlformats-officedocument.presentationml.slide+xml"/>
  <Override PartName="/ppt/charts/chart608.xml" ContentType="application/vnd.openxmlformats-officedocument.drawingml.chart+xml"/>
  <Override PartName="/ppt/slideMasters/slideMaster334.xml" ContentType="application/vnd.openxmlformats-officedocument.presentationml.slideMaster+xml"/>
  <Override PartName="/ppt/slides/slide334.xml" ContentType="application/vnd.openxmlformats-officedocument.presentationml.slide+xml"/>
  <Override PartName="/ppt/charts/chart609.xml" ContentType="application/vnd.openxmlformats-officedocument.drawingml.chart+xml"/>
  <Override PartName="/ppt/slideMasters/slideMaster335.xml" ContentType="application/vnd.openxmlformats-officedocument.presentationml.slideMaster+xml"/>
  <Override PartName="/ppt/slides/slide335.xml" ContentType="application/vnd.openxmlformats-officedocument.presentationml.slide+xml"/>
  <Override PartName="/ppt/charts/chart610.xml" ContentType="application/vnd.openxmlformats-officedocument.drawingml.chart+xml"/>
  <Override PartName="/ppt/slideMasters/slideMaster336.xml" ContentType="application/vnd.openxmlformats-officedocument.presentationml.slideMaster+xml"/>
  <Override PartName="/ppt/slides/slide336.xml" ContentType="application/vnd.openxmlformats-officedocument.presentationml.slide+xml"/>
  <Override PartName="/ppt/charts/chart611.xml" ContentType="application/vnd.openxmlformats-officedocument.drawingml.chart+xml"/>
  <Override PartName="/ppt/slideMasters/slideMaster337.xml" ContentType="application/vnd.openxmlformats-officedocument.presentationml.slideMaster+xml"/>
  <Override PartName="/ppt/slides/slide337.xml" ContentType="application/vnd.openxmlformats-officedocument.presentationml.slide+xml"/>
  <Override PartName="/ppt/charts/chart612.xml" ContentType="application/vnd.openxmlformats-officedocument.drawingml.chart+xml"/>
  <Override PartName="/ppt/slideMasters/slideMaster338.xml" ContentType="application/vnd.openxmlformats-officedocument.presentationml.slideMaster+xml"/>
  <Override PartName="/ppt/slides/slide338.xml" ContentType="application/vnd.openxmlformats-officedocument.presentationml.slide+xml"/>
  <Override PartName="/ppt/charts/chart613.xml" ContentType="application/vnd.openxmlformats-officedocument.drawingml.chart+xml"/>
  <Override PartName="/ppt/slideMasters/slideMaster339.xml" ContentType="application/vnd.openxmlformats-officedocument.presentationml.slideMaster+xml"/>
  <Override PartName="/ppt/slides/slide339.xml" ContentType="application/vnd.openxmlformats-officedocument.presentationml.slide+xml"/>
  <Override PartName="/ppt/charts/chart614.xml" ContentType="application/vnd.openxmlformats-officedocument.drawingml.chart+xml"/>
  <Override PartName="/ppt/slideMasters/slideMaster340.xml" ContentType="application/vnd.openxmlformats-officedocument.presentationml.slideMaster+xml"/>
  <Override PartName="/ppt/slides/slide340.xml" ContentType="application/vnd.openxmlformats-officedocument.presentationml.slide+xml"/>
  <Override PartName="/ppt/charts/chart615.xml" ContentType="application/vnd.openxmlformats-officedocument.drawingml.chart+xml"/>
  <Override PartName="/ppt/slideMasters/slideMaster341.xml" ContentType="application/vnd.openxmlformats-officedocument.presentationml.slideMaster+xml"/>
  <Override PartName="/ppt/slides/slide341.xml" ContentType="application/vnd.openxmlformats-officedocument.presentationml.slide+xml"/>
  <Override PartName="/ppt/charts/chart616.xml" ContentType="application/vnd.openxmlformats-officedocument.drawingml.chart+xml"/>
  <Override PartName="/ppt/slideMasters/slideMaster342.xml" ContentType="application/vnd.openxmlformats-officedocument.presentationml.slideMaster+xml"/>
  <Override PartName="/ppt/slides/slide342.xml" ContentType="application/vnd.openxmlformats-officedocument.presentationml.slide+xml"/>
  <Override PartName="/ppt/charts/chart617.xml" ContentType="application/vnd.openxmlformats-officedocument.drawingml.chart+xml"/>
  <Override PartName="/ppt/slideMasters/slideMaster343.xml" ContentType="application/vnd.openxmlformats-officedocument.presentationml.slideMaster+xml"/>
  <Override PartName="/ppt/slides/slide343.xml" ContentType="application/vnd.openxmlformats-officedocument.presentationml.slide+xml"/>
  <Override PartName="/ppt/charts/chart618.xml" ContentType="application/vnd.openxmlformats-officedocument.drawingml.chart+xml"/>
  <Override PartName="/ppt/slideMasters/slideMaster344.xml" ContentType="application/vnd.openxmlformats-officedocument.presentationml.slideMaster+xml"/>
  <Override PartName="/ppt/slides/slide344.xml" ContentType="application/vnd.openxmlformats-officedocument.presentationml.slide+xml"/>
  <Override PartName="/ppt/charts/chart619.xml" ContentType="application/vnd.openxmlformats-officedocument.drawingml.chart+xml"/>
  <Override PartName="/ppt/slideMasters/slideMaster345.xml" ContentType="application/vnd.openxmlformats-officedocument.presentationml.slideMaster+xml"/>
  <Override PartName="/ppt/slides/slide345.xml" ContentType="application/vnd.openxmlformats-officedocument.presentationml.slide+xml"/>
  <Override PartName="/ppt/charts/chart620.xml" ContentType="application/vnd.openxmlformats-officedocument.drawingml.chart+xml"/>
  <Override PartName="/ppt/slideMasters/slideMaster346.xml" ContentType="application/vnd.openxmlformats-officedocument.presentationml.slideMaster+xml"/>
  <Override PartName="/ppt/slides/slide346.xml" ContentType="application/vnd.openxmlformats-officedocument.presentationml.slide+xml"/>
  <Override PartName="/ppt/charts/chart621.xml" ContentType="application/vnd.openxmlformats-officedocument.drawingml.chart+xml"/>
  <Override PartName="/ppt/slideMasters/slideMaster347.xml" ContentType="application/vnd.openxmlformats-officedocument.presentationml.slideMaster+xml"/>
  <Override PartName="/ppt/slides/slide347.xml" ContentType="application/vnd.openxmlformats-officedocument.presentationml.slide+xml"/>
  <Override PartName="/ppt/charts/chart622.xml" ContentType="application/vnd.openxmlformats-officedocument.drawingml.chart+xml"/>
  <Override PartName="/ppt/slideMasters/slideMaster348.xml" ContentType="application/vnd.openxmlformats-officedocument.presentationml.slideMaster+xml"/>
  <Override PartName="/ppt/slides/slide348.xml" ContentType="application/vnd.openxmlformats-officedocument.presentationml.slide+xml"/>
  <Override PartName="/ppt/charts/chart623.xml" ContentType="application/vnd.openxmlformats-officedocument.drawingml.chart+xml"/>
  <Override PartName="/ppt/slideMasters/slideMaster349.xml" ContentType="application/vnd.openxmlformats-officedocument.presentationml.slideMaster+xml"/>
  <Override PartName="/ppt/slides/slide349.xml" ContentType="application/vnd.openxmlformats-officedocument.presentationml.slide+xml"/>
  <Override PartName="/ppt/charts/chart624.xml" ContentType="application/vnd.openxmlformats-officedocument.drawingml.chart+xml"/>
  <Override PartName="/ppt/slideMasters/slideMaster350.xml" ContentType="application/vnd.openxmlformats-officedocument.presentationml.slideMaster+xml"/>
  <Override PartName="/ppt/slides/slide350.xml" ContentType="application/vnd.openxmlformats-officedocument.presentationml.slide+xml"/>
  <Override PartName="/ppt/charts/chart625.xml" ContentType="application/vnd.openxmlformats-officedocument.drawingml.chart+xml"/>
  <Override PartName="/ppt/slideMasters/slideMaster351.xml" ContentType="application/vnd.openxmlformats-officedocument.presentationml.slideMaster+xml"/>
  <Override PartName="/ppt/slides/slide351.xml" ContentType="application/vnd.openxmlformats-officedocument.presentationml.slide+xml"/>
  <Override PartName="/ppt/charts/chart626.xml" ContentType="application/vnd.openxmlformats-officedocument.drawingml.chart+xml"/>
  <Override PartName="/ppt/slideMasters/slideMaster352.xml" ContentType="application/vnd.openxmlformats-officedocument.presentationml.slideMaster+xml"/>
  <Override PartName="/ppt/slides/slide352.xml" ContentType="application/vnd.openxmlformats-officedocument.presentationml.slide+xml"/>
  <Override PartName="/ppt/charts/chart627.xml" ContentType="application/vnd.openxmlformats-officedocument.drawingml.chart+xml"/>
  <Override PartName="/ppt/slideMasters/slideMaster353.xml" ContentType="application/vnd.openxmlformats-officedocument.presentationml.slideMaster+xml"/>
  <Override PartName="/ppt/slides/slide353.xml" ContentType="application/vnd.openxmlformats-officedocument.presentationml.slide+xml"/>
  <Override PartName="/ppt/charts/chart628.xml" ContentType="application/vnd.openxmlformats-officedocument.drawingml.chart+xml"/>
  <Override PartName="/ppt/slideMasters/slideMaster354.xml" ContentType="application/vnd.openxmlformats-officedocument.presentationml.slideMaster+xml"/>
  <Override PartName="/ppt/slides/slide354.xml" ContentType="application/vnd.openxmlformats-officedocument.presentationml.slide+xml"/>
  <Override PartName="/ppt/charts/chart629.xml" ContentType="application/vnd.openxmlformats-officedocument.drawingml.chart+xml"/>
  <Override PartName="/ppt/slideMasters/slideMaster355.xml" ContentType="application/vnd.openxmlformats-officedocument.presentationml.slideMaster+xml"/>
  <Override PartName="/ppt/slides/slide355.xml" ContentType="application/vnd.openxmlformats-officedocument.presentationml.slide+xml"/>
  <Override PartName="/ppt/charts/chart630.xml" ContentType="application/vnd.openxmlformats-officedocument.drawingml.chart+xml"/>
  <Override PartName="/ppt/slideMasters/slideMaster356.xml" ContentType="application/vnd.openxmlformats-officedocument.presentationml.slideMaster+xml"/>
  <Override PartName="/ppt/slides/slide356.xml" ContentType="application/vnd.openxmlformats-officedocument.presentationml.slide+xml"/>
  <Override PartName="/ppt/charts/chart631.xml" ContentType="application/vnd.openxmlformats-officedocument.drawingml.chart+xml"/>
  <Override PartName="/ppt/slideMasters/slideMaster357.xml" ContentType="application/vnd.openxmlformats-officedocument.presentationml.slideMaster+xml"/>
  <Override PartName="/ppt/slides/slide357.xml" ContentType="application/vnd.openxmlformats-officedocument.presentationml.slide+xml"/>
  <Override PartName="/ppt/charts/chart632.xml" ContentType="application/vnd.openxmlformats-officedocument.drawingml.chart+xml"/>
  <Override PartName="/ppt/slideMasters/slideMaster358.xml" ContentType="application/vnd.openxmlformats-officedocument.presentationml.slideMaster+xml"/>
  <Override PartName="/ppt/slides/slide358.xml" ContentType="application/vnd.openxmlformats-officedocument.presentationml.slide+xml"/>
  <Override PartName="/ppt/charts/chart633.xml" ContentType="application/vnd.openxmlformats-officedocument.drawingml.chart+xml"/>
  <Override PartName="/ppt/slideMasters/slideMaster359.xml" ContentType="application/vnd.openxmlformats-officedocument.presentationml.slideMaster+xml"/>
  <Override PartName="/ppt/slides/slide359.xml" ContentType="application/vnd.openxmlformats-officedocument.presentationml.slide+xml"/>
  <Override PartName="/ppt/charts/chart634.xml" ContentType="application/vnd.openxmlformats-officedocument.drawingml.chart+xml"/>
  <Override PartName="/ppt/slideMasters/slideMaster360.xml" ContentType="application/vnd.openxmlformats-officedocument.presentationml.slideMaster+xml"/>
  <Override PartName="/ppt/slides/slide360.xml" ContentType="application/vnd.openxmlformats-officedocument.presentationml.slide+xml"/>
  <Override PartName="/ppt/charts/chart635.xml" ContentType="application/vnd.openxmlformats-officedocument.drawingml.chart+xml"/>
  <Override PartName="/ppt/slideMasters/slideMaster361.xml" ContentType="application/vnd.openxmlformats-officedocument.presentationml.slideMaster+xml"/>
  <Override PartName="/ppt/slides/slide361.xml" ContentType="application/vnd.openxmlformats-officedocument.presentationml.slide+xml"/>
  <Override PartName="/ppt/charts/chart636.xml" ContentType="application/vnd.openxmlformats-officedocument.drawingml.chart+xml"/>
  <Override PartName="/ppt/slideMasters/slideMaster362.xml" ContentType="application/vnd.openxmlformats-officedocument.presentationml.slideMaster+xml"/>
  <Override PartName="/ppt/slides/slide362.xml" ContentType="application/vnd.openxmlformats-officedocument.presentationml.slide+xml"/>
  <Override PartName="/ppt/charts/chart637.xml" ContentType="application/vnd.openxmlformats-officedocument.drawingml.chart+xml"/>
  <Override PartName="/ppt/slideMasters/slideMaster363.xml" ContentType="application/vnd.openxmlformats-officedocument.presentationml.slideMaster+xml"/>
  <Override PartName="/ppt/slides/slide363.xml" ContentType="application/vnd.openxmlformats-officedocument.presentationml.slide+xml"/>
  <Override PartName="/ppt/charts/chart638.xml" ContentType="application/vnd.openxmlformats-officedocument.drawingml.chart+xml"/>
  <Override PartName="/ppt/slideMasters/slideMaster364.xml" ContentType="application/vnd.openxmlformats-officedocument.presentationml.slideMaster+xml"/>
  <Override PartName="/ppt/slides/slide364.xml" ContentType="application/vnd.openxmlformats-officedocument.presentationml.slide+xml"/>
  <Override PartName="/ppt/charts/chart639.xml" ContentType="application/vnd.openxmlformats-officedocument.drawingml.chart+xml"/>
  <Override PartName="/ppt/slideMasters/slideMaster365.xml" ContentType="application/vnd.openxmlformats-officedocument.presentationml.slideMaster+xml"/>
  <Override PartName="/ppt/slides/slide365.xml" ContentType="application/vnd.openxmlformats-officedocument.presentationml.slide+xml"/>
  <Override PartName="/ppt/charts/chart640.xml" ContentType="application/vnd.openxmlformats-officedocument.drawingml.chart+xml"/>
  <Override PartName="/ppt/slideMasters/slideMaster366.xml" ContentType="application/vnd.openxmlformats-officedocument.presentationml.slideMaster+xml"/>
  <Override PartName="/ppt/slides/slide366.xml" ContentType="application/vnd.openxmlformats-officedocument.presentationml.slide+xml"/>
  <Override PartName="/ppt/charts/chart641.xml" ContentType="application/vnd.openxmlformats-officedocument.drawingml.chart+xml"/>
  <Override PartName="/ppt/slideMasters/slideMaster367.xml" ContentType="application/vnd.openxmlformats-officedocument.presentationml.slideMaster+xml"/>
  <Override PartName="/ppt/slides/slide367.xml" ContentType="application/vnd.openxmlformats-officedocument.presentationml.slide+xml"/>
  <Override PartName="/ppt/charts/chart642.xml" ContentType="application/vnd.openxmlformats-officedocument.drawingml.chart+xml"/>
  <Override PartName="/ppt/slideMasters/slideMaster368.xml" ContentType="application/vnd.openxmlformats-officedocument.presentationml.slideMaster+xml"/>
  <Override PartName="/ppt/slides/slide368.xml" ContentType="application/vnd.openxmlformats-officedocument.presentationml.slide+xml"/>
  <Override PartName="/ppt/charts/chart643.xml" ContentType="application/vnd.openxmlformats-officedocument.drawingml.chart+xml"/>
  <Override PartName="/ppt/slideMasters/slideMaster369.xml" ContentType="application/vnd.openxmlformats-officedocument.presentationml.slideMaster+xml"/>
  <Override PartName="/ppt/slides/slide369.xml" ContentType="application/vnd.openxmlformats-officedocument.presentationml.slide+xml"/>
  <Override PartName="/ppt/charts/chart644.xml" ContentType="application/vnd.openxmlformats-officedocument.drawingml.chart+xml"/>
  <Override PartName="/ppt/slideMasters/slideMaster370.xml" ContentType="application/vnd.openxmlformats-officedocument.presentationml.slideMaster+xml"/>
  <Override PartName="/ppt/slides/slide370.xml" ContentType="application/vnd.openxmlformats-officedocument.presentationml.slide+xml"/>
  <Override PartName="/ppt/charts/chart645.xml" ContentType="application/vnd.openxmlformats-officedocument.drawingml.chart+xml"/>
  <Override PartName="/ppt/slideMasters/slideMaster371.xml" ContentType="application/vnd.openxmlformats-officedocument.presentationml.slideMaster+xml"/>
  <Override PartName="/ppt/slides/slide371.xml" ContentType="application/vnd.openxmlformats-officedocument.presentationml.slide+xml"/>
  <Override PartName="/ppt/charts/chart646.xml" ContentType="application/vnd.openxmlformats-officedocument.drawingml.chart+xml"/>
  <Override PartName="/ppt/slideMasters/slideMaster372.xml" ContentType="application/vnd.openxmlformats-officedocument.presentationml.slideMaster+xml"/>
  <Override PartName="/ppt/slides/slide372.xml" ContentType="application/vnd.openxmlformats-officedocument.presentationml.slide+xml"/>
  <Override PartName="/ppt/charts/chart647.xml" ContentType="application/vnd.openxmlformats-officedocument.drawingml.chart+xml"/>
  <Override PartName="/ppt/slideMasters/slideMaster373.xml" ContentType="application/vnd.openxmlformats-officedocument.presentationml.slideMaster+xml"/>
  <Override PartName="/ppt/slides/slide373.xml" ContentType="application/vnd.openxmlformats-officedocument.presentationml.slide+xml"/>
  <Override PartName="/ppt/charts/chart648.xml" ContentType="application/vnd.openxmlformats-officedocument.drawingml.chart+xml"/>
  <Override PartName="/ppt/slideMasters/slideMaster374.xml" ContentType="application/vnd.openxmlformats-officedocument.presentationml.slideMaster+xml"/>
  <Override PartName="/ppt/slides/slide374.xml" ContentType="application/vnd.openxmlformats-officedocument.presentationml.slide+xml"/>
  <Override PartName="/ppt/charts/chart649.xml" ContentType="application/vnd.openxmlformats-officedocument.drawingml.chart+xml"/>
  <Override PartName="/ppt/slideMasters/slideMaster375.xml" ContentType="application/vnd.openxmlformats-officedocument.presentationml.slideMaster+xml"/>
  <Override PartName="/ppt/slides/slide375.xml" ContentType="application/vnd.openxmlformats-officedocument.presentationml.slide+xml"/>
  <Override PartName="/ppt/charts/chart650.xml" ContentType="application/vnd.openxmlformats-officedocument.drawingml.chart+xml"/>
  <Override PartName="/ppt/slideMasters/slideMaster376.xml" ContentType="application/vnd.openxmlformats-officedocument.presentationml.slideMaster+xml"/>
  <Override PartName="/ppt/slides/slide376.xml" ContentType="application/vnd.openxmlformats-officedocument.presentationml.slide+xml"/>
  <Override PartName="/ppt/charts/chart651.xml" ContentType="application/vnd.openxmlformats-officedocument.drawingml.chart+xml"/>
  <Override PartName="/ppt/slideMasters/slideMaster377.xml" ContentType="application/vnd.openxmlformats-officedocument.presentationml.slideMaster+xml"/>
  <Override PartName="/ppt/slides/slide377.xml" ContentType="application/vnd.openxmlformats-officedocument.presentationml.slide+xml"/>
  <Override PartName="/ppt/charts/chart652.xml" ContentType="application/vnd.openxmlformats-officedocument.drawingml.chart+xml"/>
  <Override PartName="/ppt/slideMasters/slideMaster378.xml" ContentType="application/vnd.openxmlformats-officedocument.presentationml.slideMaster+xml"/>
  <Override PartName="/ppt/slides/slide378.xml" ContentType="application/vnd.openxmlformats-officedocument.presentationml.slide+xml"/>
  <Override PartName="/ppt/charts/chart653.xml" ContentType="application/vnd.openxmlformats-officedocument.drawingml.chart+xml"/>
  <Override PartName="/ppt/slideMasters/slideMaster379.xml" ContentType="application/vnd.openxmlformats-officedocument.presentationml.slideMaster+xml"/>
  <Override PartName="/ppt/slides/slide379.xml" ContentType="application/vnd.openxmlformats-officedocument.presentationml.slide+xml"/>
  <Override PartName="/ppt/charts/chart654.xml" ContentType="application/vnd.openxmlformats-officedocument.drawingml.chart+xml"/>
  <Override PartName="/ppt/slideMasters/slideMaster380.xml" ContentType="application/vnd.openxmlformats-officedocument.presentationml.slideMaster+xml"/>
  <Override PartName="/ppt/slides/slide380.xml" ContentType="application/vnd.openxmlformats-officedocument.presentationml.slide+xml"/>
  <Override PartName="/ppt/charts/chart655.xml" ContentType="application/vnd.openxmlformats-officedocument.drawingml.chart+xml"/>
  <Override PartName="/ppt/slideMasters/slideMaster381.xml" ContentType="application/vnd.openxmlformats-officedocument.presentationml.slideMaster+xml"/>
  <Override PartName="/ppt/slides/slide381.xml" ContentType="application/vnd.openxmlformats-officedocument.presentationml.slide+xml"/>
  <Override PartName="/ppt/charts/chart656.xml" ContentType="application/vnd.openxmlformats-officedocument.drawingml.chart+xml"/>
  <Override PartName="/ppt/slideMasters/slideMaster382.xml" ContentType="application/vnd.openxmlformats-officedocument.presentationml.slideMaster+xml"/>
  <Override PartName="/ppt/slides/slide382.xml" ContentType="application/vnd.openxmlformats-officedocument.presentationml.slide+xml"/>
  <Override PartName="/ppt/charts/chart657.xml" ContentType="application/vnd.openxmlformats-officedocument.drawingml.chart+xml"/>
  <Override PartName="/ppt/slideMasters/slideMaster383.xml" ContentType="application/vnd.openxmlformats-officedocument.presentationml.slideMaster+xml"/>
  <Override PartName="/ppt/slides/slide383.xml" ContentType="application/vnd.openxmlformats-officedocument.presentationml.slide+xml"/>
  <Override PartName="/ppt/charts/chart658.xml" ContentType="application/vnd.openxmlformats-officedocument.drawingml.chart+xml"/>
  <Override PartName="/ppt/slideMasters/slideMaster384.xml" ContentType="application/vnd.openxmlformats-officedocument.presentationml.slideMaster+xml"/>
  <Override PartName="/ppt/slides/slide384.xml" ContentType="application/vnd.openxmlformats-officedocument.presentationml.slide+xml"/>
  <Override PartName="/ppt/charts/chart659.xml" ContentType="application/vnd.openxmlformats-officedocument.drawingml.chart+xml"/>
  <Override PartName="/ppt/slideMasters/slideMaster385.xml" ContentType="application/vnd.openxmlformats-officedocument.presentationml.slideMaster+xml"/>
  <Override PartName="/ppt/slides/slide385.xml" ContentType="application/vnd.openxmlformats-officedocument.presentationml.slide+xml"/>
  <Override PartName="/ppt/charts/chart660.xml" ContentType="application/vnd.openxmlformats-officedocument.drawingml.chart+xml"/>
  <Override PartName="/ppt/slideMasters/slideMaster386.xml" ContentType="application/vnd.openxmlformats-officedocument.presentationml.slideMaster+xml"/>
  <Override PartName="/ppt/slides/slide386.xml" ContentType="application/vnd.openxmlformats-officedocument.presentationml.slide+xml"/>
  <Override PartName="/ppt/charts/chart661.xml" ContentType="application/vnd.openxmlformats-officedocument.drawingml.chart+xml"/>
  <Override PartName="/ppt/slideMasters/slideMaster387.xml" ContentType="application/vnd.openxmlformats-officedocument.presentationml.slideMaster+xml"/>
  <Override PartName="/ppt/slides/slide387.xml" ContentType="application/vnd.openxmlformats-officedocument.presentationml.slide+xml"/>
  <Override PartName="/ppt/charts/chart662.xml" ContentType="application/vnd.openxmlformats-officedocument.drawingml.chart+xml"/>
  <Override PartName="/ppt/slideMasters/slideMaster388.xml" ContentType="application/vnd.openxmlformats-officedocument.presentationml.slideMaster+xml"/>
  <Override PartName="/ppt/slides/slide388.xml" ContentType="application/vnd.openxmlformats-officedocument.presentationml.slide+xml"/>
  <Override PartName="/ppt/charts/chart663.xml" ContentType="application/vnd.openxmlformats-officedocument.drawingml.chart+xml"/>
  <Override PartName="/ppt/slideMasters/slideMaster389.xml" ContentType="application/vnd.openxmlformats-officedocument.presentationml.slideMaster+xml"/>
  <Override PartName="/ppt/slides/slide389.xml" ContentType="application/vnd.openxmlformats-officedocument.presentationml.slide+xml"/>
  <Override PartName="/ppt/charts/chart664.xml" ContentType="application/vnd.openxmlformats-officedocument.drawingml.chart+xml"/>
  <Override PartName="/ppt/slideMasters/slideMaster390.xml" ContentType="application/vnd.openxmlformats-officedocument.presentationml.slideMaster+xml"/>
  <Override PartName="/ppt/slides/slide390.xml" ContentType="application/vnd.openxmlformats-officedocument.presentationml.slide+xml"/>
  <Override PartName="/ppt/charts/chart665.xml" ContentType="application/vnd.openxmlformats-officedocument.drawingml.chart+xml"/>
  <Override PartName="/ppt/slideMasters/slideMaster391.xml" ContentType="application/vnd.openxmlformats-officedocument.presentationml.slideMaster+xml"/>
  <Override PartName="/ppt/slides/slide391.xml" ContentType="application/vnd.openxmlformats-officedocument.presentationml.slide+xml"/>
  <Override PartName="/ppt/charts/chart666.xml" ContentType="application/vnd.openxmlformats-officedocument.drawingml.chart+xml"/>
  <Override PartName="/ppt/slideMasters/slideMaster392.xml" ContentType="application/vnd.openxmlformats-officedocument.presentationml.slideMaster+xml"/>
  <Override PartName="/ppt/slides/slide392.xml" ContentType="application/vnd.openxmlformats-officedocument.presentationml.slide+xml"/>
  <Override PartName="/ppt/charts/chart667.xml" ContentType="application/vnd.openxmlformats-officedocument.drawingml.chart+xml"/>
  <Override PartName="/ppt/slideMasters/slideMaster393.xml" ContentType="application/vnd.openxmlformats-officedocument.presentationml.slideMaster+xml"/>
  <Override PartName="/ppt/slides/slide393.xml" ContentType="application/vnd.openxmlformats-officedocument.presentationml.slide+xml"/>
  <Override PartName="/ppt/charts/chart668.xml" ContentType="application/vnd.openxmlformats-officedocument.drawingml.chart+xml"/>
  <Override PartName="/ppt/slideMasters/slideMaster394.xml" ContentType="application/vnd.openxmlformats-officedocument.presentationml.slideMaster+xml"/>
  <Override PartName="/ppt/slides/slide394.xml" ContentType="application/vnd.openxmlformats-officedocument.presentationml.slide+xml"/>
  <Override PartName="/ppt/charts/chart669.xml" ContentType="application/vnd.openxmlformats-officedocument.drawingml.chart+xml"/>
  <Override PartName="/ppt/slideMasters/slideMaster395.xml" ContentType="application/vnd.openxmlformats-officedocument.presentationml.slideMaster+xml"/>
  <Override PartName="/ppt/slides/slide395.xml" ContentType="application/vnd.openxmlformats-officedocument.presentationml.slide+xml"/>
  <Override PartName="/ppt/charts/chart670.xml" ContentType="application/vnd.openxmlformats-officedocument.drawingml.chart+xml"/>
  <Override PartName="/ppt/slideMasters/slideMaster396.xml" ContentType="application/vnd.openxmlformats-officedocument.presentationml.slideMaster+xml"/>
  <Override PartName="/ppt/slides/slide396.xml" ContentType="application/vnd.openxmlformats-officedocument.presentationml.slide+xml"/>
  <Override PartName="/ppt/charts/chart671.xml" ContentType="application/vnd.openxmlformats-officedocument.drawingml.chart+xml"/>
  <Override PartName="/ppt/slideMasters/slideMaster397.xml" ContentType="application/vnd.openxmlformats-officedocument.presentationml.slideMaster+xml"/>
  <Override PartName="/ppt/slides/slide397.xml" ContentType="application/vnd.openxmlformats-officedocument.presentationml.slide+xml"/>
  <Override PartName="/ppt/charts/chart672.xml" ContentType="application/vnd.openxmlformats-officedocument.drawingml.chart+xml"/>
  <Override PartName="/ppt/slideMasters/slideMaster398.xml" ContentType="application/vnd.openxmlformats-officedocument.presentationml.slideMaster+xml"/>
  <Override PartName="/ppt/slides/slide398.xml" ContentType="application/vnd.openxmlformats-officedocument.presentationml.slide+xml"/>
  <Override PartName="/ppt/charts/chart673.xml" ContentType="application/vnd.openxmlformats-officedocument.drawingml.chart+xml"/>
  <Override PartName="/ppt/slideMasters/slideMaster399.xml" ContentType="application/vnd.openxmlformats-officedocument.presentationml.slideMaster+xml"/>
  <Override PartName="/ppt/slides/slide399.xml" ContentType="application/vnd.openxmlformats-officedocument.presentationml.slide+xml"/>
  <Override PartName="/ppt/charts/chart674.xml" ContentType="application/vnd.openxmlformats-officedocument.drawingml.chart+xml"/>
  <Override PartName="/ppt/slideMasters/slideMaster400.xml" ContentType="application/vnd.openxmlformats-officedocument.presentationml.slideMaster+xml"/>
  <Override PartName="/ppt/slides/slide400.xml" ContentType="application/vnd.openxmlformats-officedocument.presentationml.slide+xml"/>
  <Override PartName="/ppt/charts/chart675.xml" ContentType="application/vnd.openxmlformats-officedocument.drawingml.chart+xml"/>
  <Override PartName="/ppt/slideMasters/slideMaster401.xml" ContentType="application/vnd.openxmlformats-officedocument.presentationml.slideMaster+xml"/>
  <Override PartName="/ppt/slides/slide401.xml" ContentType="application/vnd.openxmlformats-officedocument.presentationml.slide+xml"/>
  <Override PartName="/ppt/charts/chart676.xml" ContentType="application/vnd.openxmlformats-officedocument.drawingml.chart+xml"/>
  <Override PartName="/ppt/slideMasters/slideMaster402.xml" ContentType="application/vnd.openxmlformats-officedocument.presentationml.slideMaster+xml"/>
  <Override PartName="/ppt/slides/slide402.xml" ContentType="application/vnd.openxmlformats-officedocument.presentationml.slide+xml"/>
  <Override PartName="/ppt/charts/chart677.xml" ContentType="application/vnd.openxmlformats-officedocument.drawingml.chart+xml"/>
  <Override PartName="/ppt/slideMasters/slideMaster403.xml" ContentType="application/vnd.openxmlformats-officedocument.presentationml.slideMaster+xml"/>
  <Override PartName="/ppt/slides/slide403.xml" ContentType="application/vnd.openxmlformats-officedocument.presentationml.slide+xml"/>
  <Override PartName="/ppt/charts/chart678.xml" ContentType="application/vnd.openxmlformats-officedocument.drawingml.chart+xml"/>
  <Override PartName="/ppt/slideMasters/slideMaster404.xml" ContentType="application/vnd.openxmlformats-officedocument.presentationml.slideMaster+xml"/>
  <Override PartName="/ppt/slides/slide404.xml" ContentType="application/vnd.openxmlformats-officedocument.presentationml.slide+xml"/>
  <Override PartName="/ppt/charts/chart679.xml" ContentType="application/vnd.openxmlformats-officedocument.drawingml.chart+xml"/>
  <Override PartName="/ppt/slideMasters/slideMaster405.xml" ContentType="application/vnd.openxmlformats-officedocument.presentationml.slideMaster+xml"/>
  <Override PartName="/ppt/slides/slide405.xml" ContentType="application/vnd.openxmlformats-officedocument.presentationml.slide+xml"/>
  <Override PartName="/ppt/charts/chart680.xml" ContentType="application/vnd.openxmlformats-officedocument.drawingml.chart+xml"/>
  <Override PartName="/ppt/slideMasters/slideMaster406.xml" ContentType="application/vnd.openxmlformats-officedocument.presentationml.slideMaster+xml"/>
  <Override PartName="/ppt/slides/slide406.xml" ContentType="application/vnd.openxmlformats-officedocument.presentationml.slide+xml"/>
  <Override PartName="/ppt/charts/chart681.xml" ContentType="application/vnd.openxmlformats-officedocument.drawingml.chart+xml"/>
  <Override PartName="/ppt/slideMasters/slideMaster407.xml" ContentType="application/vnd.openxmlformats-officedocument.presentationml.slideMaster+xml"/>
  <Override PartName="/ppt/slides/slide407.xml" ContentType="application/vnd.openxmlformats-officedocument.presentationml.slide+xml"/>
  <Override PartName="/ppt/charts/chart682.xml" ContentType="application/vnd.openxmlformats-officedocument.drawingml.chart+xml"/>
  <Override PartName="/ppt/slideMasters/slideMaster408.xml" ContentType="application/vnd.openxmlformats-officedocument.presentationml.slideMaster+xml"/>
  <Override PartName="/ppt/slides/slide408.xml" ContentType="application/vnd.openxmlformats-officedocument.presentationml.slide+xml"/>
  <Override PartName="/ppt/charts/chart683.xml" ContentType="application/vnd.openxmlformats-officedocument.drawingml.chart+xml"/>
  <Override PartName="/ppt/slideMasters/slideMaster409.xml" ContentType="application/vnd.openxmlformats-officedocument.presentationml.slideMaster+xml"/>
  <Override PartName="/ppt/slides/slide409.xml" ContentType="application/vnd.openxmlformats-officedocument.presentationml.slide+xml"/>
  <Override PartName="/ppt/charts/chart684.xml" ContentType="application/vnd.openxmlformats-officedocument.drawingml.chart+xml"/>
  <Override PartName="/ppt/slideMasters/slideMaster410.xml" ContentType="application/vnd.openxmlformats-officedocument.presentationml.slideMaster+xml"/>
  <Override PartName="/ppt/slides/slide410.xml" ContentType="application/vnd.openxmlformats-officedocument.presentationml.slide+xml"/>
  <Override PartName="/ppt/charts/chart685.xml" ContentType="application/vnd.openxmlformats-officedocument.drawingml.chart+xml"/>
  <Override PartName="/ppt/slideMasters/slideMaster411.xml" ContentType="application/vnd.openxmlformats-officedocument.presentationml.slideMaster+xml"/>
  <Override PartName="/ppt/slides/slide411.xml" ContentType="application/vnd.openxmlformats-officedocument.presentationml.slide+xml"/>
  <Override PartName="/ppt/charts/chart686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ppt/notesSlides/notesSlide286.xml" ContentType="application/vnd.openxmlformats-officedocument.presentationml.notesSlide+xml"/>
  <Override PartName="/ppt/notesSlides/notesSlide287.xml" ContentType="application/vnd.openxmlformats-officedocument.presentationml.notesSlide+xml"/>
  <Override PartName="/ppt/notesSlides/notesSlide288.xml" ContentType="application/vnd.openxmlformats-officedocument.presentationml.notesSlide+xml"/>
  <Override PartName="/ppt/notesSlides/notesSlide289.xml" ContentType="application/vnd.openxmlformats-officedocument.presentationml.notesSlide+xml"/>
  <Override PartName="/ppt/notesSlides/notesSlide290.xml" ContentType="application/vnd.openxmlformats-officedocument.presentationml.notesSlide+xml"/>
  <Override PartName="/ppt/notesSlides/notesSlide291.xml" ContentType="application/vnd.openxmlformats-officedocument.presentationml.notesSlide+xml"/>
  <Override PartName="/ppt/notesSlides/notesSlide292.xml" ContentType="application/vnd.openxmlformats-officedocument.presentationml.notesSlide+xml"/>
  <Override PartName="/ppt/notesSlides/notesSlide293.xml" ContentType="application/vnd.openxmlformats-officedocument.presentationml.notesSlide+xml"/>
  <Override PartName="/ppt/notesSlides/notesSlide294.xml" ContentType="application/vnd.openxmlformats-officedocument.presentationml.notesSlide+xml"/>
  <Override PartName="/ppt/notesSlides/notesSlide295.xml" ContentType="application/vnd.openxmlformats-officedocument.presentationml.notesSlide+xml"/>
  <Override PartName="/ppt/notesSlides/notesSlide296.xml" ContentType="application/vnd.openxmlformats-officedocument.presentationml.notesSlide+xml"/>
  <Override PartName="/ppt/notesSlides/notesSlide297.xml" ContentType="application/vnd.openxmlformats-officedocument.presentationml.notesSlide+xml"/>
  <Override PartName="/ppt/notesSlides/notesSlide298.xml" ContentType="application/vnd.openxmlformats-officedocument.presentationml.notesSlide+xml"/>
  <Override PartName="/ppt/notesSlides/notesSlide299.xml" ContentType="application/vnd.openxmlformats-officedocument.presentationml.notesSlide+xml"/>
  <Override PartName="/ppt/notesSlides/notesSlide300.xml" ContentType="application/vnd.openxmlformats-officedocument.presentationml.notesSlide+xml"/>
  <Override PartName="/ppt/notesSlides/notesSlide301.xml" ContentType="application/vnd.openxmlformats-officedocument.presentationml.notesSlide+xml"/>
  <Override PartName="/ppt/notesSlides/notesSlide302.xml" ContentType="application/vnd.openxmlformats-officedocument.presentationml.notesSlide+xml"/>
  <Override PartName="/ppt/notesSlides/notesSlide303.xml" ContentType="application/vnd.openxmlformats-officedocument.presentationml.notesSlide+xml"/>
  <Override PartName="/ppt/notesSlides/notesSlide304.xml" ContentType="application/vnd.openxmlformats-officedocument.presentationml.notesSlide+xml"/>
  <Override PartName="/ppt/notesSlides/notesSlide305.xml" ContentType="application/vnd.openxmlformats-officedocument.presentationml.notesSlide+xml"/>
  <Override PartName="/ppt/notesSlides/notesSlide306.xml" ContentType="application/vnd.openxmlformats-officedocument.presentationml.notesSlide+xml"/>
  <Override PartName="/ppt/notesSlides/notesSlide307.xml" ContentType="application/vnd.openxmlformats-officedocument.presentationml.notesSlide+xml"/>
  <Override PartName="/ppt/notesSlides/notesSlide308.xml" ContentType="application/vnd.openxmlformats-officedocument.presentationml.notesSlide+xml"/>
  <Override PartName="/ppt/notesSlides/notesSlide309.xml" ContentType="application/vnd.openxmlformats-officedocument.presentationml.notesSlide+xml"/>
  <Override PartName="/ppt/notesSlides/notesSlide310.xml" ContentType="application/vnd.openxmlformats-officedocument.presentationml.notesSlide+xml"/>
  <Override PartName="/ppt/notesSlides/notesSlide311.xml" ContentType="application/vnd.openxmlformats-officedocument.presentationml.notesSlide+xml"/>
  <Override PartName="/ppt/notesSlides/notesSlide312.xml" ContentType="application/vnd.openxmlformats-officedocument.presentationml.notesSlide+xml"/>
  <Override PartName="/ppt/notesSlides/notesSlide313.xml" ContentType="application/vnd.openxmlformats-officedocument.presentationml.notesSlide+xml"/>
  <Override PartName="/ppt/notesSlides/notesSlide314.xml" ContentType="application/vnd.openxmlformats-officedocument.presentationml.notesSlide+xml"/>
  <Override PartName="/ppt/notesSlides/notesSlide315.xml" ContentType="application/vnd.openxmlformats-officedocument.presentationml.notesSlide+xml"/>
  <Override PartName="/ppt/notesSlides/notesSlide316.xml" ContentType="application/vnd.openxmlformats-officedocument.presentationml.notesSlide+xml"/>
  <Override PartName="/ppt/notesSlides/notesSlide317.xml" ContentType="application/vnd.openxmlformats-officedocument.presentationml.notesSlide+xml"/>
  <Override PartName="/ppt/notesSlides/notesSlide318.xml" ContentType="application/vnd.openxmlformats-officedocument.presentationml.notesSlide+xml"/>
  <Override PartName="/ppt/notesSlides/notesSlide319.xml" ContentType="application/vnd.openxmlformats-officedocument.presentationml.notesSlide+xml"/>
  <Override PartName="/ppt/notesSlides/notesSlide320.xml" ContentType="application/vnd.openxmlformats-officedocument.presentationml.notesSlide+xml"/>
  <Override PartName="/ppt/notesSlides/notesSlide321.xml" ContentType="application/vnd.openxmlformats-officedocument.presentationml.notesSlide+xml"/>
  <Override PartName="/ppt/notesSlides/notesSlide322.xml" ContentType="application/vnd.openxmlformats-officedocument.presentationml.notesSlide+xml"/>
  <Override PartName="/ppt/notesSlides/notesSlide323.xml" ContentType="application/vnd.openxmlformats-officedocument.presentationml.notesSlide+xml"/>
  <Override PartName="/ppt/notesSlides/notesSlide324.xml" ContentType="application/vnd.openxmlformats-officedocument.presentationml.notesSlide+xml"/>
  <Override PartName="/ppt/notesSlides/notesSlide325.xml" ContentType="application/vnd.openxmlformats-officedocument.presentationml.notesSlide+xml"/>
  <Override PartName="/ppt/notesSlides/notesSlide326.xml" ContentType="application/vnd.openxmlformats-officedocument.presentationml.notesSlide+xml"/>
  <Override PartName="/ppt/notesSlides/notesSlide327.xml" ContentType="application/vnd.openxmlformats-officedocument.presentationml.notesSlide+xml"/>
  <Override PartName="/ppt/notesSlides/notesSlide328.xml" ContentType="application/vnd.openxmlformats-officedocument.presentationml.notesSlide+xml"/>
  <Override PartName="/ppt/notesSlides/notesSlide329.xml" ContentType="application/vnd.openxmlformats-officedocument.presentationml.notesSlide+xml"/>
  <Override PartName="/ppt/notesSlides/notesSlide330.xml" ContentType="application/vnd.openxmlformats-officedocument.presentationml.notesSlide+xml"/>
  <Override PartName="/ppt/notesSlides/notesSlide331.xml" ContentType="application/vnd.openxmlformats-officedocument.presentationml.notesSlide+xml"/>
  <Override PartName="/ppt/notesSlides/notesSlide332.xml" ContentType="application/vnd.openxmlformats-officedocument.presentationml.notesSlide+xml"/>
  <Override PartName="/ppt/notesSlides/notesSlide333.xml" ContentType="application/vnd.openxmlformats-officedocument.presentationml.notesSlide+xml"/>
  <Override PartName="/ppt/notesSlides/notesSlide334.xml" ContentType="application/vnd.openxmlformats-officedocument.presentationml.notesSlide+xml"/>
  <Override PartName="/ppt/notesSlides/notesSlide335.xml" ContentType="application/vnd.openxmlformats-officedocument.presentationml.notesSlide+xml"/>
  <Override PartName="/ppt/notesSlides/notesSlide336.xml" ContentType="application/vnd.openxmlformats-officedocument.presentationml.notesSlide+xml"/>
  <Override PartName="/ppt/notesSlides/notesSlide337.xml" ContentType="application/vnd.openxmlformats-officedocument.presentationml.notesSlide+xml"/>
  <Override PartName="/ppt/notesSlides/notesSlide338.xml" ContentType="application/vnd.openxmlformats-officedocument.presentationml.notesSlide+xml"/>
  <Override PartName="/ppt/notesSlides/notesSlide339.xml" ContentType="application/vnd.openxmlformats-officedocument.presentationml.notesSlide+xml"/>
  <Override PartName="/ppt/notesSlides/notesSlide340.xml" ContentType="application/vnd.openxmlformats-officedocument.presentationml.notesSlide+xml"/>
  <Override PartName="/ppt/notesSlides/notesSlide341.xml" ContentType="application/vnd.openxmlformats-officedocument.presentationml.notesSlide+xml"/>
  <Override PartName="/ppt/notesSlides/notesSlide342.xml" ContentType="application/vnd.openxmlformats-officedocument.presentationml.notesSlide+xml"/>
  <Override PartName="/ppt/notesSlides/notesSlide343.xml" ContentType="application/vnd.openxmlformats-officedocument.presentationml.notesSlide+xml"/>
  <Override PartName="/ppt/notesSlides/notesSlide344.xml" ContentType="application/vnd.openxmlformats-officedocument.presentationml.notesSlide+xml"/>
  <Override PartName="/ppt/notesSlides/notesSlide345.xml" ContentType="application/vnd.openxmlformats-officedocument.presentationml.notesSlide+xml"/>
  <Override PartName="/ppt/notesSlides/notesSlide346.xml" ContentType="application/vnd.openxmlformats-officedocument.presentationml.notesSlide+xml"/>
  <Override PartName="/ppt/notesSlides/notesSlide347.xml" ContentType="application/vnd.openxmlformats-officedocument.presentationml.notesSlide+xml"/>
  <Override PartName="/ppt/notesSlides/notesSlide348.xml" ContentType="application/vnd.openxmlformats-officedocument.presentationml.notesSlide+xml"/>
  <Override PartName="/ppt/notesSlides/notesSlide349.xml" ContentType="application/vnd.openxmlformats-officedocument.presentationml.notesSlide+xml"/>
  <Override PartName="/ppt/notesSlides/notesSlide350.xml" ContentType="application/vnd.openxmlformats-officedocument.presentationml.notesSlide+xml"/>
  <Override PartName="/ppt/notesSlides/notesSlide351.xml" ContentType="application/vnd.openxmlformats-officedocument.presentationml.notesSlide+xml"/>
  <Override PartName="/ppt/notesSlides/notesSlide352.xml" ContentType="application/vnd.openxmlformats-officedocument.presentationml.notesSlide+xml"/>
  <Override PartName="/ppt/notesSlides/notesSlide353.xml" ContentType="application/vnd.openxmlformats-officedocument.presentationml.notesSlide+xml"/>
  <Override PartName="/ppt/notesSlides/notesSlide354.xml" ContentType="application/vnd.openxmlformats-officedocument.presentationml.notesSlide+xml"/>
  <Override PartName="/ppt/notesSlides/notesSlide355.xml" ContentType="application/vnd.openxmlformats-officedocument.presentationml.notesSlide+xml"/>
  <Override PartName="/ppt/notesSlides/notesSlide356.xml" ContentType="application/vnd.openxmlformats-officedocument.presentationml.notesSlide+xml"/>
  <Override PartName="/ppt/notesSlides/notesSlide357.xml" ContentType="application/vnd.openxmlformats-officedocument.presentationml.notesSlide+xml"/>
  <Override PartName="/ppt/notesSlides/notesSlide358.xml" ContentType="application/vnd.openxmlformats-officedocument.presentationml.notesSlide+xml"/>
  <Override PartName="/ppt/notesSlides/notesSlide359.xml" ContentType="application/vnd.openxmlformats-officedocument.presentationml.notesSlide+xml"/>
  <Override PartName="/ppt/notesSlides/notesSlide360.xml" ContentType="application/vnd.openxmlformats-officedocument.presentationml.notesSlide+xml"/>
  <Override PartName="/ppt/notesSlides/notesSlide361.xml" ContentType="application/vnd.openxmlformats-officedocument.presentationml.notesSlide+xml"/>
  <Override PartName="/ppt/notesSlides/notesSlide362.xml" ContentType="application/vnd.openxmlformats-officedocument.presentationml.notesSlide+xml"/>
  <Override PartName="/ppt/notesSlides/notesSlide363.xml" ContentType="application/vnd.openxmlformats-officedocument.presentationml.notesSlide+xml"/>
  <Override PartName="/ppt/notesSlides/notesSlide364.xml" ContentType="application/vnd.openxmlformats-officedocument.presentationml.notesSlide+xml"/>
  <Override PartName="/ppt/notesSlides/notesSlide365.xml" ContentType="application/vnd.openxmlformats-officedocument.presentationml.notesSlide+xml"/>
  <Override PartName="/ppt/notesSlides/notesSlide366.xml" ContentType="application/vnd.openxmlformats-officedocument.presentationml.notesSlide+xml"/>
  <Override PartName="/ppt/notesSlides/notesSlide367.xml" ContentType="application/vnd.openxmlformats-officedocument.presentationml.notesSlide+xml"/>
  <Override PartName="/ppt/notesSlides/notesSlide368.xml" ContentType="application/vnd.openxmlformats-officedocument.presentationml.notesSlide+xml"/>
  <Override PartName="/ppt/notesSlides/notesSlide369.xml" ContentType="application/vnd.openxmlformats-officedocument.presentationml.notesSlide+xml"/>
  <Override PartName="/ppt/notesSlides/notesSlide370.xml" ContentType="application/vnd.openxmlformats-officedocument.presentationml.notesSlide+xml"/>
  <Override PartName="/ppt/notesSlides/notesSlide371.xml" ContentType="application/vnd.openxmlformats-officedocument.presentationml.notesSlide+xml"/>
  <Override PartName="/ppt/notesSlides/notesSlide372.xml" ContentType="application/vnd.openxmlformats-officedocument.presentationml.notesSlide+xml"/>
  <Override PartName="/ppt/notesSlides/notesSlide373.xml" ContentType="application/vnd.openxmlformats-officedocument.presentationml.notesSlide+xml"/>
  <Override PartName="/ppt/notesSlides/notesSlide374.xml" ContentType="application/vnd.openxmlformats-officedocument.presentationml.notesSlide+xml"/>
  <Override PartName="/ppt/notesSlides/notesSlide375.xml" ContentType="application/vnd.openxmlformats-officedocument.presentationml.notesSlide+xml"/>
  <Override PartName="/ppt/notesSlides/notesSlide376.xml" ContentType="application/vnd.openxmlformats-officedocument.presentationml.notesSlide+xml"/>
  <Override PartName="/ppt/notesSlides/notesSlide377.xml" ContentType="application/vnd.openxmlformats-officedocument.presentationml.notesSlide+xml"/>
  <Override PartName="/ppt/notesSlides/notesSlide378.xml" ContentType="application/vnd.openxmlformats-officedocument.presentationml.notesSlide+xml"/>
  <Override PartName="/ppt/notesSlides/notesSlide379.xml" ContentType="application/vnd.openxmlformats-officedocument.presentationml.notesSlide+xml"/>
  <Override PartName="/ppt/notesSlides/notesSlide380.xml" ContentType="application/vnd.openxmlformats-officedocument.presentationml.notesSlide+xml"/>
  <Override PartName="/ppt/notesSlides/notesSlide381.xml" ContentType="application/vnd.openxmlformats-officedocument.presentationml.notesSlide+xml"/>
  <Override PartName="/ppt/notesSlides/notesSlide382.xml" ContentType="application/vnd.openxmlformats-officedocument.presentationml.notesSlide+xml"/>
  <Override PartName="/ppt/notesSlides/notesSlide383.xml" ContentType="application/vnd.openxmlformats-officedocument.presentationml.notesSlide+xml"/>
  <Override PartName="/ppt/notesSlides/notesSlide384.xml" ContentType="application/vnd.openxmlformats-officedocument.presentationml.notesSlide+xml"/>
  <Override PartName="/ppt/notesSlides/notesSlide385.xml" ContentType="application/vnd.openxmlformats-officedocument.presentationml.notesSlide+xml"/>
  <Override PartName="/ppt/notesSlides/notesSlide386.xml" ContentType="application/vnd.openxmlformats-officedocument.presentationml.notesSlide+xml"/>
  <Override PartName="/ppt/notesSlides/notesSlide387.xml" ContentType="application/vnd.openxmlformats-officedocument.presentationml.notesSlide+xml"/>
  <Override PartName="/ppt/notesSlides/notesSlide388.xml" ContentType="application/vnd.openxmlformats-officedocument.presentationml.notesSlide+xml"/>
  <Override PartName="/ppt/notesSlides/notesSlide389.xml" ContentType="application/vnd.openxmlformats-officedocument.presentationml.notesSlide+xml"/>
  <Override PartName="/ppt/notesSlides/notesSlide390.xml" ContentType="application/vnd.openxmlformats-officedocument.presentationml.notesSlide+xml"/>
  <Override PartName="/ppt/notesSlides/notesSlide391.xml" ContentType="application/vnd.openxmlformats-officedocument.presentationml.notesSlide+xml"/>
  <Override PartName="/ppt/notesSlides/notesSlide392.xml" ContentType="application/vnd.openxmlformats-officedocument.presentationml.notesSlide+xml"/>
  <Override PartName="/ppt/notesSlides/notesSlide393.xml" ContentType="application/vnd.openxmlformats-officedocument.presentationml.notesSlide+xml"/>
  <Override PartName="/ppt/notesSlides/notesSlide394.xml" ContentType="application/vnd.openxmlformats-officedocument.presentationml.notesSlide+xml"/>
  <Override PartName="/ppt/notesSlides/notesSlide395.xml" ContentType="application/vnd.openxmlformats-officedocument.presentationml.notesSlide+xml"/>
  <Override PartName="/ppt/notesSlides/notesSlide396.xml" ContentType="application/vnd.openxmlformats-officedocument.presentationml.notesSlide+xml"/>
  <Override PartName="/ppt/notesSlides/notesSlide397.xml" ContentType="application/vnd.openxmlformats-officedocument.presentationml.notesSlide+xml"/>
  <Override PartName="/ppt/notesSlides/notesSlide398.xml" ContentType="application/vnd.openxmlformats-officedocument.presentationml.notesSlide+xml"/>
  <Override PartName="/ppt/notesSlides/notesSlide399.xml" ContentType="application/vnd.openxmlformats-officedocument.presentationml.notesSlide+xml"/>
  <Override PartName="/ppt/notesSlides/notesSlide400.xml" ContentType="application/vnd.openxmlformats-officedocument.presentationml.notesSlide+xml"/>
  <Override PartName="/ppt/notesSlides/notesSlide401.xml" ContentType="application/vnd.openxmlformats-officedocument.presentationml.notesSlide+xml"/>
  <Override PartName="/ppt/notesSlides/notesSlide402.xml" ContentType="application/vnd.openxmlformats-officedocument.presentationml.notesSlide+xml"/>
  <Override PartName="/ppt/notesSlides/notesSlide403.xml" ContentType="application/vnd.openxmlformats-officedocument.presentationml.notesSlide+xml"/>
  <Override PartName="/ppt/notesSlides/notesSlide404.xml" ContentType="application/vnd.openxmlformats-officedocument.presentationml.notesSlide+xml"/>
  <Override PartName="/ppt/notesSlides/notesSlide405.xml" ContentType="application/vnd.openxmlformats-officedocument.presentationml.notesSlide+xml"/>
  <Override PartName="/ppt/notesSlides/notesSlide406.xml" ContentType="application/vnd.openxmlformats-officedocument.presentationml.notesSlide+xml"/>
  <Override PartName="/ppt/notesSlides/notesSlide407.xml" ContentType="application/vnd.openxmlformats-officedocument.presentationml.notesSlide+xml"/>
  <Override PartName="/ppt/notesSlides/notesSlide408.xml" ContentType="application/vnd.openxmlformats-officedocument.presentationml.notesSlide+xml"/>
  <Override PartName="/ppt/notesSlides/notesSlide409.xml" ContentType="application/vnd.openxmlformats-officedocument.presentationml.notesSlide+xml"/>
  <Override PartName="/ppt/notesSlides/notesSlide410.xml" ContentType="application/vnd.openxmlformats-officedocument.presentationml.notesSlide+xml"/>
  <Override PartName="/ppt/notesSlides/notesSlide4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  <p:sldId id="613" r:id="rId359"/>
    <p:sldId id="614" r:id="rId360"/>
    <p:sldId id="615" r:id="rId361"/>
    <p:sldId id="616" r:id="rId362"/>
    <p:sldId id="617" r:id="rId363"/>
    <p:sldId id="618" r:id="rId364"/>
    <p:sldId id="619" r:id="rId365"/>
    <p:sldId id="620" r:id="rId366"/>
    <p:sldId id="621" r:id="rId367"/>
    <p:sldId id="622" r:id="rId368"/>
    <p:sldId id="623" r:id="rId369"/>
    <p:sldId id="624" r:id="rId370"/>
    <p:sldId id="625" r:id="rId371"/>
    <p:sldId id="626" r:id="rId372"/>
    <p:sldId id="627" r:id="rId373"/>
    <p:sldId id="628" r:id="rId374"/>
    <p:sldId id="629" r:id="rId375"/>
    <p:sldId id="630" r:id="rId376"/>
    <p:sldId id="631" r:id="rId377"/>
    <p:sldId id="632" r:id="rId378"/>
    <p:sldId id="633" r:id="rId379"/>
    <p:sldId id="634" r:id="rId380"/>
    <p:sldId id="635" r:id="rId381"/>
    <p:sldId id="636" r:id="rId382"/>
    <p:sldId id="637" r:id="rId383"/>
    <p:sldId id="638" r:id="rId384"/>
    <p:sldId id="639" r:id="rId385"/>
    <p:sldId id="640" r:id="rId386"/>
    <p:sldId id="641" r:id="rId387"/>
    <p:sldId id="642" r:id="rId388"/>
    <p:sldId id="643" r:id="rId389"/>
    <p:sldId id="644" r:id="rId390"/>
    <p:sldId id="645" r:id="rId391"/>
    <p:sldId id="646" r:id="rId392"/>
    <p:sldId id="647" r:id="rId393"/>
    <p:sldId id="648" r:id="rId394"/>
    <p:sldId id="649" r:id="rId395"/>
    <p:sldId id="650" r:id="rId396"/>
    <p:sldId id="651" r:id="rId397"/>
    <p:sldId id="652" r:id="rId398"/>
    <p:sldId id="653" r:id="rId399"/>
    <p:sldId id="654" r:id="rId400"/>
    <p:sldId id="655" r:id="rId401"/>
    <p:sldId id="656" r:id="rId402"/>
    <p:sldId id="657" r:id="rId403"/>
    <p:sldId id="658" r:id="rId404"/>
    <p:sldId id="659" r:id="rId405"/>
    <p:sldId id="660" r:id="rId406"/>
    <p:sldId id="661" r:id="rId407"/>
    <p:sldId id="662" r:id="rId408"/>
    <p:sldId id="663" r:id="rId409"/>
    <p:sldId id="664" r:id="rId410"/>
    <p:sldId id="665" r:id="rId411"/>
    <p:sldId id="666" r:id="rId412"/>
  </p:sldIdLst>
  <p:notesMasterIdLst>
    <p:notesMasterId r:id="rId413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1b1e9a16-f42d-0710-7271-5d6308f6e079}">
          <p14:sldIdLst/>
        </p14:section>
        <p14:section name="Default-1" id="{4a541fce-5279-aee0-a043-2c58b89759df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</p14:sldIdLst>
        </p14:section>
        <p14:section name="院内专科梯队表格" id="{e8908c4d-fbe3-d603-0f2e-fa2634485c06}">
          <p14:sldIdLst/>
        </p14:section>
        <p14:section name="院内专科维度对比雷达图" id="{6b42e0e3-30bb-bc66-966c-67a164ee386c}">
          <p14:sldIdLst/>
        </p14:section>
        <p14:section name="Default-2" id="{ac47ef3b-c8a8-a29e-eb15-74085c217110}">
          <p14:sldIdLst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</p14:sldIdLst>
        </p14:section>
        <p14:section name="院内专科维度评分雷达图" id="{38896eb7-cb70-16f0-90c6-93921b3683b1}">
          <p14:sldIdLst/>
        </p14:section>
        <p14:section name="Default-3" id="{1efa96f3-61c3-bed9-dbb6-5d44a1674457}">
          <p14:sldIdLst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</p14:sldIdLst>
        </p14:section>
        <p14:section name="院内专科指标简单排序" id="{4588ab14-c411-b9a8-40e7-767f6f511586}">
          <p14:sldIdLst/>
        </p14:section>
        <p14:section name="Default-4" id="{db2b9b17-30bf-f1b9-0116-cf5d860545ed}">
          <p14:sldIdLst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  <p14:sldId id="567"/>
            <p14:sldId id="568"/>
            <p14:sldId id="569"/>
            <p14:sldId id="570"/>
            <p14:sldId id="571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</p14:sldIdLst>
        </p14:section>
        <p14:section name="院内专科指标评分排序" id="{c3e16f11-80fa-e075-2ffc-508138d51c0d}">
          <p14:sldIdLst/>
        </p14:section>
        <p14:section name="Default-5" id="{13869559-7aba-10fd-c1c6-b27a788a3a0e}">
          <p14:sldIdLst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  <p14:sldId id="618"/>
            <p14:sldId id="619"/>
            <p14:sldId id="620"/>
            <p14:sldId id="621"/>
            <p14:sldId id="622"/>
            <p14:sldId id="623"/>
            <p14:sldId id="624"/>
            <p14:sldId id="625"/>
            <p14:sldId id="626"/>
            <p14:sldId id="627"/>
            <p14:sldId id="628"/>
            <p14:sldId id="629"/>
            <p14:sldId id="630"/>
            <p14:sldId id="631"/>
            <p14:sldId id="632"/>
            <p14:sldId id="633"/>
            <p14:sldId id="634"/>
            <p14:sldId id="635"/>
            <p14:sldId id="636"/>
            <p14:sldId id="637"/>
            <p14:sldId id="638"/>
            <p14:sldId id="639"/>
            <p14:sldId id="640"/>
            <p14:sldId id="641"/>
            <p14:sldId id="642"/>
            <p14:sldId id="643"/>
            <p14:sldId id="644"/>
            <p14:sldId id="645"/>
            <p14:sldId id="646"/>
            <p14:sldId id="647"/>
            <p14:sldId id="648"/>
            <p14:sldId id="649"/>
            <p14:sldId id="650"/>
            <p14:sldId id="651"/>
            <p14:sldId id="652"/>
            <p14:sldId id="653"/>
            <p14:sldId id="654"/>
            <p14:sldId id="655"/>
            <p14:sldId id="656"/>
            <p14:sldId id="657"/>
            <p14:sldId id="658"/>
            <p14:sldId id="659"/>
            <p14:sldId id="660"/>
            <p14:sldId id="661"/>
            <p14:sldId id="662"/>
            <p14:sldId id="663"/>
            <p14:sldId id="664"/>
            <p14:sldId id="665"/>
            <p14:sldId id="6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slide" Target="slides/slide343.xml"/><Relationship Id="rId345" Type="http://schemas.openxmlformats.org/officeDocument/2006/relationships/slide" Target="slides/slide344.xml"/><Relationship Id="rId346" Type="http://schemas.openxmlformats.org/officeDocument/2006/relationships/slide" Target="slides/slide345.xml"/><Relationship Id="rId347" Type="http://schemas.openxmlformats.org/officeDocument/2006/relationships/slide" Target="slides/slide346.xml"/><Relationship Id="rId348" Type="http://schemas.openxmlformats.org/officeDocument/2006/relationships/slide" Target="slides/slide347.xml"/><Relationship Id="rId349" Type="http://schemas.openxmlformats.org/officeDocument/2006/relationships/slide" Target="slides/slide348.xml"/><Relationship Id="rId350" Type="http://schemas.openxmlformats.org/officeDocument/2006/relationships/slide" Target="slides/slide349.xml"/><Relationship Id="rId351" Type="http://schemas.openxmlformats.org/officeDocument/2006/relationships/slide" Target="slides/slide350.xml"/><Relationship Id="rId352" Type="http://schemas.openxmlformats.org/officeDocument/2006/relationships/slide" Target="slides/slide351.xml"/><Relationship Id="rId353" Type="http://schemas.openxmlformats.org/officeDocument/2006/relationships/slide" Target="slides/slide352.xml"/><Relationship Id="rId354" Type="http://schemas.openxmlformats.org/officeDocument/2006/relationships/slide" Target="slides/slide353.xml"/><Relationship Id="rId355" Type="http://schemas.openxmlformats.org/officeDocument/2006/relationships/slide" Target="slides/slide354.xml"/><Relationship Id="rId356" Type="http://schemas.openxmlformats.org/officeDocument/2006/relationships/slide" Target="slides/slide355.xml"/><Relationship Id="rId357" Type="http://schemas.openxmlformats.org/officeDocument/2006/relationships/slide" Target="slides/slide356.xml"/><Relationship Id="rId358" Type="http://schemas.openxmlformats.org/officeDocument/2006/relationships/slide" Target="slides/slide357.xml"/><Relationship Id="rId359" Type="http://schemas.openxmlformats.org/officeDocument/2006/relationships/slide" Target="slides/slide358.xml"/><Relationship Id="rId360" Type="http://schemas.openxmlformats.org/officeDocument/2006/relationships/slide" Target="slides/slide359.xml"/><Relationship Id="rId361" Type="http://schemas.openxmlformats.org/officeDocument/2006/relationships/slide" Target="slides/slide360.xml"/><Relationship Id="rId362" Type="http://schemas.openxmlformats.org/officeDocument/2006/relationships/slide" Target="slides/slide361.xml"/><Relationship Id="rId363" Type="http://schemas.openxmlformats.org/officeDocument/2006/relationships/slide" Target="slides/slide362.xml"/><Relationship Id="rId364" Type="http://schemas.openxmlformats.org/officeDocument/2006/relationships/slide" Target="slides/slide363.xml"/><Relationship Id="rId365" Type="http://schemas.openxmlformats.org/officeDocument/2006/relationships/slide" Target="slides/slide364.xml"/><Relationship Id="rId366" Type="http://schemas.openxmlformats.org/officeDocument/2006/relationships/slide" Target="slides/slide365.xml"/><Relationship Id="rId367" Type="http://schemas.openxmlformats.org/officeDocument/2006/relationships/slide" Target="slides/slide366.xml"/><Relationship Id="rId368" Type="http://schemas.openxmlformats.org/officeDocument/2006/relationships/slide" Target="slides/slide367.xml"/><Relationship Id="rId369" Type="http://schemas.openxmlformats.org/officeDocument/2006/relationships/slide" Target="slides/slide368.xml"/><Relationship Id="rId370" Type="http://schemas.openxmlformats.org/officeDocument/2006/relationships/slide" Target="slides/slide369.xml"/><Relationship Id="rId371" Type="http://schemas.openxmlformats.org/officeDocument/2006/relationships/slide" Target="slides/slide370.xml"/><Relationship Id="rId372" Type="http://schemas.openxmlformats.org/officeDocument/2006/relationships/slide" Target="slides/slide371.xml"/><Relationship Id="rId373" Type="http://schemas.openxmlformats.org/officeDocument/2006/relationships/slide" Target="slides/slide372.xml"/><Relationship Id="rId374" Type="http://schemas.openxmlformats.org/officeDocument/2006/relationships/slide" Target="slides/slide373.xml"/><Relationship Id="rId375" Type="http://schemas.openxmlformats.org/officeDocument/2006/relationships/slide" Target="slides/slide374.xml"/><Relationship Id="rId376" Type="http://schemas.openxmlformats.org/officeDocument/2006/relationships/slide" Target="slides/slide375.xml"/><Relationship Id="rId377" Type="http://schemas.openxmlformats.org/officeDocument/2006/relationships/slide" Target="slides/slide376.xml"/><Relationship Id="rId378" Type="http://schemas.openxmlformats.org/officeDocument/2006/relationships/slide" Target="slides/slide377.xml"/><Relationship Id="rId379" Type="http://schemas.openxmlformats.org/officeDocument/2006/relationships/slide" Target="slides/slide378.xml"/><Relationship Id="rId380" Type="http://schemas.openxmlformats.org/officeDocument/2006/relationships/slide" Target="slides/slide379.xml"/><Relationship Id="rId381" Type="http://schemas.openxmlformats.org/officeDocument/2006/relationships/slide" Target="slides/slide380.xml"/><Relationship Id="rId382" Type="http://schemas.openxmlformats.org/officeDocument/2006/relationships/slide" Target="slides/slide381.xml"/><Relationship Id="rId383" Type="http://schemas.openxmlformats.org/officeDocument/2006/relationships/slide" Target="slides/slide382.xml"/><Relationship Id="rId384" Type="http://schemas.openxmlformats.org/officeDocument/2006/relationships/slide" Target="slides/slide383.xml"/><Relationship Id="rId385" Type="http://schemas.openxmlformats.org/officeDocument/2006/relationships/slide" Target="slides/slide384.xml"/><Relationship Id="rId386" Type="http://schemas.openxmlformats.org/officeDocument/2006/relationships/slide" Target="slides/slide385.xml"/><Relationship Id="rId387" Type="http://schemas.openxmlformats.org/officeDocument/2006/relationships/slide" Target="slides/slide386.xml"/><Relationship Id="rId388" Type="http://schemas.openxmlformats.org/officeDocument/2006/relationships/slide" Target="slides/slide387.xml"/><Relationship Id="rId389" Type="http://schemas.openxmlformats.org/officeDocument/2006/relationships/slide" Target="slides/slide388.xml"/><Relationship Id="rId390" Type="http://schemas.openxmlformats.org/officeDocument/2006/relationships/slide" Target="slides/slide389.xml"/><Relationship Id="rId391" Type="http://schemas.openxmlformats.org/officeDocument/2006/relationships/slide" Target="slides/slide390.xml"/><Relationship Id="rId392" Type="http://schemas.openxmlformats.org/officeDocument/2006/relationships/slide" Target="slides/slide391.xml"/><Relationship Id="rId393" Type="http://schemas.openxmlformats.org/officeDocument/2006/relationships/slide" Target="slides/slide392.xml"/><Relationship Id="rId394" Type="http://schemas.openxmlformats.org/officeDocument/2006/relationships/slide" Target="slides/slide393.xml"/><Relationship Id="rId395" Type="http://schemas.openxmlformats.org/officeDocument/2006/relationships/slide" Target="slides/slide394.xml"/><Relationship Id="rId396" Type="http://schemas.openxmlformats.org/officeDocument/2006/relationships/slide" Target="slides/slide395.xml"/><Relationship Id="rId397" Type="http://schemas.openxmlformats.org/officeDocument/2006/relationships/slide" Target="slides/slide396.xml"/><Relationship Id="rId398" Type="http://schemas.openxmlformats.org/officeDocument/2006/relationships/slide" Target="slides/slide397.xml"/><Relationship Id="rId399" Type="http://schemas.openxmlformats.org/officeDocument/2006/relationships/slide" Target="slides/slide398.xml"/><Relationship Id="rId400" Type="http://schemas.openxmlformats.org/officeDocument/2006/relationships/slide" Target="slides/slide399.xml"/><Relationship Id="rId401" Type="http://schemas.openxmlformats.org/officeDocument/2006/relationships/slide" Target="slides/slide400.xml"/><Relationship Id="rId402" Type="http://schemas.openxmlformats.org/officeDocument/2006/relationships/slide" Target="slides/slide401.xml"/><Relationship Id="rId403" Type="http://schemas.openxmlformats.org/officeDocument/2006/relationships/slide" Target="slides/slide402.xml"/><Relationship Id="rId404" Type="http://schemas.openxmlformats.org/officeDocument/2006/relationships/slide" Target="slides/slide403.xml"/><Relationship Id="rId405" Type="http://schemas.openxmlformats.org/officeDocument/2006/relationships/slide" Target="slides/slide404.xml"/><Relationship Id="rId406" Type="http://schemas.openxmlformats.org/officeDocument/2006/relationships/slide" Target="slides/slide405.xml"/><Relationship Id="rId407" Type="http://schemas.openxmlformats.org/officeDocument/2006/relationships/slide" Target="slides/slide406.xml"/><Relationship Id="rId408" Type="http://schemas.openxmlformats.org/officeDocument/2006/relationships/slide" Target="slides/slide407.xml"/><Relationship Id="rId409" Type="http://schemas.openxmlformats.org/officeDocument/2006/relationships/slide" Target="slides/slide408.xml"/><Relationship Id="rId410" Type="http://schemas.openxmlformats.org/officeDocument/2006/relationships/slide" Target="slides/slide409.xml"/><Relationship Id="rId411" Type="http://schemas.openxmlformats.org/officeDocument/2006/relationships/slide" Target="slides/slide410.xml"/><Relationship Id="rId412" Type="http://schemas.openxmlformats.org/officeDocument/2006/relationships/slide" Target="slides/slide411.xml"/><Relationship Id="rId413" Type="http://schemas.openxmlformats.org/officeDocument/2006/relationships/notesMaster" Target="notesMasters/notesMaster1.xml"/><Relationship Id="rId414" Type="http://schemas.openxmlformats.org/officeDocument/2006/relationships/presProps" Target="presProps.xml"/><Relationship Id="rId415" Type="http://schemas.openxmlformats.org/officeDocument/2006/relationships/viewProps" Target="viewProps.xml"/><Relationship Id="rId416" Type="http://schemas.openxmlformats.org/officeDocument/2006/relationships/theme" Target="theme/theme1.xml"/><Relationship Id="rId417" Type="http://schemas.openxmlformats.org/officeDocument/2006/relationships/tableStyles" Target="tableStyles.xml"/></Relationships>
</file>

<file path=ppt/charts/_rels/chart2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7.xlsx"/></Relationships>
</file>

<file path=ppt/charts/_rels/chart2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8.xlsx"/></Relationships>
</file>

<file path=ppt/charts/_rels/chart2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9.xlsx"/></Relationships>
</file>

<file path=ppt/charts/_rels/chart2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0.xlsx"/></Relationships>
</file>

<file path=ppt/charts/_rels/chart2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1.xlsx"/></Relationships>
</file>

<file path=ppt/charts/_rels/chart2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2.xlsx"/></Relationships>
</file>

<file path=ppt/charts/_rels/chart2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3.xlsx"/></Relationships>
</file>

<file path=ppt/charts/_rels/chart2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4.xlsx"/></Relationships>
</file>

<file path=ppt/charts/_rels/chart2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5.xlsx"/></Relationships>
</file>

<file path=ppt/charts/_rels/chart2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6.xlsx"/></Relationships>
</file>

<file path=ppt/charts/_rels/chart2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7.xlsx"/></Relationships>
</file>

<file path=ppt/charts/_rels/chart2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8.xlsx"/></Relationships>
</file>

<file path=ppt/charts/_rels/chart2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9.xlsx"/></Relationships>
</file>

<file path=ppt/charts/_rels/chart2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0.xlsx"/></Relationships>
</file>

<file path=ppt/charts/_rels/chart2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1.xlsx"/></Relationships>
</file>

<file path=ppt/charts/_rels/chart2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2.xlsx"/></Relationships>
</file>

<file path=ppt/charts/_rels/chart2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3.xlsx"/></Relationships>
</file>

<file path=ppt/charts/_rels/chart2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4.xlsx"/></Relationships>
</file>

<file path=ppt/charts/_rels/chart2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5.xlsx"/></Relationships>
</file>

<file path=ppt/charts/_rels/chart2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6.xlsx"/></Relationships>
</file>

<file path=ppt/charts/_rels/chart2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7.xlsx"/></Relationships>
</file>

<file path=ppt/charts/_rels/chart2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8.xlsx"/></Relationships>
</file>

<file path=ppt/charts/_rels/chart2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9.xlsx"/></Relationships>
</file>

<file path=ppt/charts/_rels/chart3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0.xlsx"/></Relationships>
</file>

<file path=ppt/charts/_rels/chart3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1.xlsx"/></Relationships>
</file>

<file path=ppt/charts/_rels/chart3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2.xlsx"/></Relationships>
</file>

<file path=ppt/charts/_rels/chart3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3.xlsx"/></Relationships>
</file>

<file path=ppt/charts/_rels/chart3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4.xlsx"/></Relationships>
</file>

<file path=ppt/charts/_rels/chart3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5.xlsx"/></Relationships>
</file>

<file path=ppt/charts/_rels/chart3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6.xlsx"/></Relationships>
</file>

<file path=ppt/charts/_rels/chart3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7.xlsx"/></Relationships>
</file>

<file path=ppt/charts/_rels/chart3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8.xlsx"/></Relationships>
</file>

<file path=ppt/charts/_rels/chart3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9.xlsx"/></Relationships>
</file>

<file path=ppt/charts/_rels/chart3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0.xlsx"/></Relationships>
</file>

<file path=ppt/charts/_rels/chart3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1.xlsx"/></Relationships>
</file>

<file path=ppt/charts/_rels/chart3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2.xlsx"/></Relationships>
</file>

<file path=ppt/charts/_rels/chart3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3.xlsx"/></Relationships>
</file>

<file path=ppt/charts/_rels/chart3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4.xlsx"/></Relationships>
</file>

<file path=ppt/charts/_rels/chart3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5.xlsx"/></Relationships>
</file>

<file path=ppt/charts/_rels/chart3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6.xlsx"/></Relationships>
</file>

<file path=ppt/charts/_rels/chart3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7.xlsx"/></Relationships>
</file>

<file path=ppt/charts/_rels/chart3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8.xlsx"/></Relationships>
</file>

<file path=ppt/charts/_rels/chart3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9.xlsx"/></Relationships>
</file>

<file path=ppt/charts/_rels/chart3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0.xlsx"/></Relationships>
</file>

<file path=ppt/charts/_rels/chart3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1.xlsx"/></Relationships>
</file>

<file path=ppt/charts/_rels/chart3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2.xlsx"/></Relationships>
</file>

<file path=ppt/charts/_rels/chart3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3.xlsx"/></Relationships>
</file>

<file path=ppt/charts/_rels/chart3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4.xlsx"/></Relationships>
</file>

<file path=ppt/charts/_rels/chart3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5.xlsx"/></Relationships>
</file>

<file path=ppt/charts/_rels/chart3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6.xlsx"/></Relationships>
</file>

<file path=ppt/charts/_rels/chart3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7.xlsx"/></Relationships>
</file>

<file path=ppt/charts/_rels/chart3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8.xlsx"/></Relationships>
</file>

<file path=ppt/charts/_rels/chart3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9.xlsx"/></Relationships>
</file>

<file path=ppt/charts/_rels/chart3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0.xlsx"/></Relationships>
</file>

<file path=ppt/charts/_rels/chart3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1.xlsx"/></Relationships>
</file>

<file path=ppt/charts/_rels/chart3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2.xlsx"/></Relationships>
</file>

<file path=ppt/charts/_rels/chart3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3.xlsx"/></Relationships>
</file>

<file path=ppt/charts/_rels/chart3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4.xlsx"/></Relationships>
</file>

<file path=ppt/charts/_rels/chart3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5.xlsx"/></Relationships>
</file>

<file path=ppt/charts/_rels/chart3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6.xlsx"/></Relationships>
</file>

<file path=ppt/charts/_rels/chart3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7.xlsx"/></Relationships>
</file>

<file path=ppt/charts/_rels/chart3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8.xlsx"/></Relationships>
</file>

<file path=ppt/charts/_rels/chart3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9.xlsx"/></Relationships>
</file>

<file path=ppt/charts/_rels/chart3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0.xlsx"/></Relationships>
</file>

<file path=ppt/charts/_rels/chart3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1.xlsx"/></Relationships>
</file>

<file path=ppt/charts/_rels/chart3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2.xlsx"/></Relationships>
</file>

<file path=ppt/charts/_rels/chart3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3.xlsx"/></Relationships>
</file>

<file path=ppt/charts/_rels/chart3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4.xlsx"/></Relationships>
</file>

<file path=ppt/charts/_rels/chart3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5.xlsx"/></Relationships>
</file>

<file path=ppt/charts/_rels/chart3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6.xlsx"/></Relationships>
</file>

<file path=ppt/charts/_rels/chart3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7.xlsx"/></Relationships>
</file>

<file path=ppt/charts/_rels/chart3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8.xlsx"/></Relationships>
</file>

<file path=ppt/charts/_rels/chart3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9.xlsx"/></Relationships>
</file>

<file path=ppt/charts/_rels/chart3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0.xlsx"/></Relationships>
</file>

<file path=ppt/charts/_rels/chart3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1.xlsx"/></Relationships>
</file>

<file path=ppt/charts/_rels/chart3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2.xlsx"/></Relationships>
</file>

<file path=ppt/charts/_rels/chart3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3.xlsx"/></Relationships>
</file>

<file path=ppt/charts/_rels/chart3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4.xlsx"/></Relationships>
</file>

<file path=ppt/charts/_rels/chart3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5.xlsx"/></Relationships>
</file>

<file path=ppt/charts/_rels/chart3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6.xlsx"/></Relationships>
</file>

<file path=ppt/charts/_rels/chart3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7.xlsx"/></Relationships>
</file>

<file path=ppt/charts/_rels/chart3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8.xlsx"/></Relationships>
</file>

<file path=ppt/charts/_rels/chart3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9.xlsx"/></Relationships>
</file>

<file path=ppt/charts/_rels/chart3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0.xlsx"/></Relationships>
</file>

<file path=ppt/charts/_rels/chart3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1.xlsx"/></Relationships>
</file>

<file path=ppt/charts/_rels/chart3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2.xlsx"/></Relationships>
</file>

<file path=ppt/charts/_rels/chart3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3.xlsx"/></Relationships>
</file>

<file path=ppt/charts/_rels/chart3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4.xlsx"/></Relationships>
</file>

<file path=ppt/charts/_rels/chart3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5.xlsx"/></Relationships>
</file>

<file path=ppt/charts/_rels/chart3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6.xlsx"/></Relationships>
</file>

<file path=ppt/charts/_rels/chart3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7.xlsx"/></Relationships>
</file>

<file path=ppt/charts/_rels/chart3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8.xlsx"/></Relationships>
</file>

<file path=ppt/charts/_rels/chart3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9.xlsx"/></Relationships>
</file>

<file path=ppt/charts/_rels/chart3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0.xlsx"/></Relationships>
</file>

<file path=ppt/charts/_rels/chart3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1.xlsx"/></Relationships>
</file>

<file path=ppt/charts/_rels/chart3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2.xlsx"/></Relationships>
</file>

<file path=ppt/charts/_rels/chart3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3.xlsx"/></Relationships>
</file>

<file path=ppt/charts/_rels/chart3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4.xlsx"/></Relationships>
</file>

<file path=ppt/charts/_rels/chart3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5.xlsx"/></Relationships>
</file>

<file path=ppt/charts/_rels/chart3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6.xlsx"/></Relationships>
</file>

<file path=ppt/charts/_rels/chart3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7.xlsx"/></Relationships>
</file>

<file path=ppt/charts/_rels/chart3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8.xlsx"/></Relationships>
</file>

<file path=ppt/charts/_rels/chart3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9.xlsx"/></Relationships>
</file>

<file path=ppt/charts/_rels/chart3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0.xlsx"/></Relationships>
</file>

<file path=ppt/charts/_rels/chart3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1.xlsx"/></Relationships>
</file>

<file path=ppt/charts/_rels/chart3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2.xlsx"/></Relationships>
</file>

<file path=ppt/charts/_rels/chart3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3.xlsx"/></Relationships>
</file>

<file path=ppt/charts/_rels/chart3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4.xlsx"/></Relationships>
</file>

<file path=ppt/charts/_rels/chart3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5.xlsx"/></Relationships>
</file>

<file path=ppt/charts/_rels/chart3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6.xlsx"/></Relationships>
</file>

<file path=ppt/charts/_rels/chart3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7.xlsx"/></Relationships>
</file>

<file path=ppt/charts/_rels/chart3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8.xlsx"/></Relationships>
</file>

<file path=ppt/charts/_rels/chart3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9.xlsx"/></Relationships>
</file>

<file path=ppt/charts/_rels/chart3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0.xlsx"/></Relationships>
</file>

<file path=ppt/charts/_rels/chart3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1.xlsx"/></Relationships>
</file>

<file path=ppt/charts/_rels/chart3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2.xlsx"/></Relationships>
</file>

<file path=ppt/charts/_rels/chart3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3.xlsx"/></Relationships>
</file>

<file path=ppt/charts/_rels/chart3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4.xlsx"/></Relationships>
</file>

<file path=ppt/charts/_rels/chart3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5.xlsx"/></Relationships>
</file>

<file path=ppt/charts/_rels/chart3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6.xlsx"/></Relationships>
</file>

<file path=ppt/charts/_rels/chart3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7.xlsx"/></Relationships>
</file>

<file path=ppt/charts/_rels/chart3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8.xlsx"/></Relationships>
</file>

<file path=ppt/charts/_rels/chart3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9.xlsx"/></Relationships>
</file>

<file path=ppt/charts/_rels/chart4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0.xlsx"/></Relationships>
</file>

<file path=ppt/charts/_rels/chart4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1.xlsx"/></Relationships>
</file>

<file path=ppt/charts/_rels/chart4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2.xlsx"/></Relationships>
</file>

<file path=ppt/charts/_rels/chart4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3.xlsx"/></Relationships>
</file>

<file path=ppt/charts/_rels/chart4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4.xlsx"/></Relationships>
</file>

<file path=ppt/charts/_rels/chart4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5.xlsx"/></Relationships>
</file>

<file path=ppt/charts/_rels/chart4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6.xlsx"/></Relationships>
</file>

<file path=ppt/charts/_rels/chart4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7.xlsx"/></Relationships>
</file>

<file path=ppt/charts/_rels/chart4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8.xlsx"/></Relationships>
</file>

<file path=ppt/charts/_rels/chart4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9.xlsx"/></Relationships>
</file>

<file path=ppt/charts/_rels/chart4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0.xlsx"/></Relationships>
</file>

<file path=ppt/charts/_rels/chart4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1.xlsx"/></Relationships>
</file>

<file path=ppt/charts/_rels/chart4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2.xlsx"/></Relationships>
</file>

<file path=ppt/charts/_rels/chart4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3.xlsx"/></Relationships>
</file>

<file path=ppt/charts/_rels/chart4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4.xlsx"/></Relationships>
</file>

<file path=ppt/charts/_rels/chart4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5.xlsx"/></Relationships>
</file>

<file path=ppt/charts/_rels/chart4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6.xlsx"/></Relationships>
</file>

<file path=ppt/charts/_rels/chart4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7.xlsx"/></Relationships>
</file>

<file path=ppt/charts/_rels/chart4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8.xlsx"/></Relationships>
</file>

<file path=ppt/charts/_rels/chart4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9.xlsx"/></Relationships>
</file>

<file path=ppt/charts/_rels/chart4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0.xlsx"/></Relationships>
</file>

<file path=ppt/charts/_rels/chart4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1.xlsx"/></Relationships>
</file>

<file path=ppt/charts/_rels/chart4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2.xlsx"/></Relationships>
</file>

<file path=ppt/charts/_rels/chart4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3.xlsx"/></Relationships>
</file>

<file path=ppt/charts/_rels/chart4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4.xlsx"/></Relationships>
</file>

<file path=ppt/charts/_rels/chart4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5.xlsx"/></Relationships>
</file>

<file path=ppt/charts/_rels/chart4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6.xlsx"/></Relationships>
</file>

<file path=ppt/charts/_rels/chart4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7.xlsx"/></Relationships>
</file>

<file path=ppt/charts/_rels/chart4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8.xlsx"/></Relationships>
</file>

<file path=ppt/charts/_rels/chart4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9.xlsx"/></Relationships>
</file>

<file path=ppt/charts/_rels/chart4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0.xlsx"/></Relationships>
</file>

<file path=ppt/charts/_rels/chart4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1.xlsx"/></Relationships>
</file>

<file path=ppt/charts/_rels/chart4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2.xlsx"/></Relationships>
</file>

<file path=ppt/charts/_rels/chart4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3.xlsx"/></Relationships>
</file>

<file path=ppt/charts/_rels/chart4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4.xlsx"/></Relationships>
</file>

<file path=ppt/charts/_rels/chart4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5.xlsx"/></Relationships>
</file>

<file path=ppt/charts/_rels/chart4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6.xlsx"/></Relationships>
</file>

<file path=ppt/charts/_rels/chart4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7.xlsx"/></Relationships>
</file>

<file path=ppt/charts/_rels/chart4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8.xlsx"/></Relationships>
</file>

<file path=ppt/charts/_rels/chart4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9.xlsx"/></Relationships>
</file>

<file path=ppt/charts/_rels/chart4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0.xlsx"/></Relationships>
</file>

<file path=ppt/charts/_rels/chart4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1.xlsx"/></Relationships>
</file>

<file path=ppt/charts/_rels/chart4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2.xlsx"/></Relationships>
</file>

<file path=ppt/charts/_rels/chart4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3.xlsx"/></Relationships>
</file>

<file path=ppt/charts/_rels/chart4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4.xlsx"/></Relationships>
</file>

<file path=ppt/charts/_rels/chart4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5.xlsx"/></Relationships>
</file>

<file path=ppt/charts/_rels/chart4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6.xlsx"/></Relationships>
</file>

<file path=ppt/charts/_rels/chart4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7.xlsx"/></Relationships>
</file>

<file path=ppt/charts/_rels/chart4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8.xlsx"/></Relationships>
</file>

<file path=ppt/charts/_rels/chart4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9.xlsx"/></Relationships>
</file>

<file path=ppt/charts/_rels/chart4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0.xlsx"/></Relationships>
</file>

<file path=ppt/charts/_rels/chart4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1.xlsx"/></Relationships>
</file>

<file path=ppt/charts/_rels/chart4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2.xlsx"/></Relationships>
</file>

<file path=ppt/charts/_rels/chart4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3.xlsx"/></Relationships>
</file>

<file path=ppt/charts/_rels/chart4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4.xlsx"/></Relationships>
</file>

<file path=ppt/charts/_rels/chart4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5.xlsx"/></Relationships>
</file>

<file path=ppt/charts/_rels/chart4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6.xlsx"/></Relationships>
</file>

<file path=ppt/charts/_rels/chart4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7.xlsx"/></Relationships>
</file>

<file path=ppt/charts/_rels/chart4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8.xlsx"/></Relationships>
</file>

<file path=ppt/charts/_rels/chart4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9.xlsx"/></Relationships>
</file>

<file path=ppt/charts/_rels/chart4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0.xlsx"/></Relationships>
</file>

<file path=ppt/charts/_rels/chart4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1.xlsx"/></Relationships>
</file>

<file path=ppt/charts/_rels/chart4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2.xlsx"/></Relationships>
</file>

<file path=ppt/charts/_rels/chart4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3.xlsx"/></Relationships>
</file>

<file path=ppt/charts/_rels/chart4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4.xlsx"/></Relationships>
</file>

<file path=ppt/charts/_rels/chart4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5.xlsx"/></Relationships>
</file>

<file path=ppt/charts/_rels/chart4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6.xlsx"/></Relationships>
</file>

<file path=ppt/charts/_rels/chart4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7.xlsx"/></Relationships>
</file>

<file path=ppt/charts/_rels/chart4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8.xlsx"/></Relationships>
</file>

<file path=ppt/charts/_rels/chart4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9.xlsx"/></Relationships>
</file>

<file path=ppt/charts/_rels/chart4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0.xlsx"/></Relationships>
</file>

<file path=ppt/charts/_rels/chart4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1.xlsx"/></Relationships>
</file>

<file path=ppt/charts/_rels/chart4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2.xlsx"/></Relationships>
</file>

<file path=ppt/charts/_rels/chart4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3.xlsx"/></Relationships>
</file>

<file path=ppt/charts/_rels/chart4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.xlsx"/></Relationships>
</file>

<file path=ppt/charts/_rels/chart4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.xlsx"/></Relationships>
</file>

<file path=ppt/charts/_rels/chart4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.xlsx"/></Relationships>
</file>

<file path=ppt/charts/_rels/chart4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.xlsx"/></Relationships>
</file>

<file path=ppt/charts/_rels/chart4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.xlsx"/></Relationships>
</file>

<file path=ppt/charts/_rels/chart4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.xlsx"/></Relationships>
</file>

<file path=ppt/charts/_rels/chart4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.xlsx"/></Relationships>
</file>

<file path=ppt/charts/_rels/chart4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.xlsx"/></Relationships>
</file>

<file path=ppt/charts/_rels/chart4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.xlsx"/></Relationships>
</file>

<file path=ppt/charts/_rels/chart4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.xlsx"/></Relationships>
</file>

<file path=ppt/charts/_rels/chart4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.xlsx"/></Relationships>
</file>

<file path=ppt/charts/_rels/chart4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.xlsx"/></Relationships>
</file>

<file path=ppt/charts/_rels/chart4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.xlsx"/></Relationships>
</file>

<file path=ppt/charts/_rels/chart4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.xlsx"/></Relationships>
</file>

<file path=ppt/charts/_rels/chart4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.xlsx"/></Relationships>
</file>

<file path=ppt/charts/_rels/chart4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.xlsx"/></Relationships>
</file>

<file path=ppt/charts/_rels/chart4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.xlsx"/></Relationships>
</file>

<file path=ppt/charts/_rels/chart4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.xlsx"/></Relationships>
</file>

<file path=ppt/charts/_rels/chart4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.xlsx"/></Relationships>
</file>

<file path=ppt/charts/_rels/chart4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.xlsx"/></Relationships>
</file>

<file path=ppt/charts/_rels/chart4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.xlsx"/></Relationships>
</file>

<file path=ppt/charts/_rels/chart4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.xlsx"/></Relationships>
</file>

<file path=ppt/charts/_rels/chart4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.xlsx"/></Relationships>
</file>

<file path=ppt/charts/_rels/chart4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.xlsx"/></Relationships>
</file>

<file path=ppt/charts/_rels/chart4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8.xlsx"/></Relationships>
</file>

<file path=ppt/charts/_rels/chart4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9.xlsx"/></Relationships>
</file>

<file path=ppt/charts/_rels/chart5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0.xlsx"/></Relationships>
</file>

<file path=ppt/charts/_rels/chart5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1.xlsx"/></Relationships>
</file>

<file path=ppt/charts/_rels/chart5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2.xlsx"/></Relationships>
</file>

<file path=ppt/charts/_rels/chart5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3.xlsx"/></Relationships>
</file>

<file path=ppt/charts/_rels/chart5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4.xlsx"/></Relationships>
</file>

<file path=ppt/charts/_rels/chart5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5.xlsx"/></Relationships>
</file>

<file path=ppt/charts/_rels/chart5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6.xlsx"/></Relationships>
</file>

<file path=ppt/charts/_rels/chart5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7.xlsx"/></Relationships>
</file>

<file path=ppt/charts/_rels/chart5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8.xlsx"/></Relationships>
</file>

<file path=ppt/charts/_rels/chart5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9.xlsx"/></Relationships>
</file>

<file path=ppt/charts/_rels/chart5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0.xlsx"/></Relationships>
</file>

<file path=ppt/charts/_rels/chart5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1.xlsx"/></Relationships>
</file>

<file path=ppt/charts/_rels/chart5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2.xlsx"/></Relationships>
</file>

<file path=ppt/charts/_rels/chart5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3.xlsx"/></Relationships>
</file>

<file path=ppt/charts/_rels/chart5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4.xlsx"/></Relationships>
</file>

<file path=ppt/charts/_rels/chart5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5.xlsx"/></Relationships>
</file>

<file path=ppt/charts/_rels/chart5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6.xlsx"/></Relationships>
</file>

<file path=ppt/charts/_rels/chart5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7.xlsx"/></Relationships>
</file>

<file path=ppt/charts/_rels/chart5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8.xlsx"/></Relationships>
</file>

<file path=ppt/charts/_rels/chart5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9.xlsx"/></Relationships>
</file>

<file path=ppt/charts/_rels/chart5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0.xlsx"/></Relationships>
</file>

<file path=ppt/charts/_rels/chart5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1.xlsx"/></Relationships>
</file>

<file path=ppt/charts/_rels/chart5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2.xlsx"/></Relationships>
</file>

<file path=ppt/charts/_rels/chart5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3.xlsx"/></Relationships>
</file>

<file path=ppt/charts/_rels/chart5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4.xlsx"/></Relationships>
</file>

<file path=ppt/charts/_rels/chart5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5.xlsx"/></Relationships>
</file>

<file path=ppt/charts/_rels/chart5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6.xlsx"/></Relationships>
</file>

<file path=ppt/charts/_rels/chart5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7.xlsx"/></Relationships>
</file>

<file path=ppt/charts/_rels/chart5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8.xlsx"/></Relationships>
</file>

<file path=ppt/charts/_rels/chart5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9.xlsx"/></Relationships>
</file>

<file path=ppt/charts/_rels/chart5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0.xlsx"/></Relationships>
</file>

<file path=ppt/charts/_rels/chart5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1.xlsx"/></Relationships>
</file>

<file path=ppt/charts/_rels/chart5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2.xlsx"/></Relationships>
</file>

<file path=ppt/charts/_rels/chart5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3.xlsx"/></Relationships>
</file>

<file path=ppt/charts/_rels/chart5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4.xlsx"/></Relationships>
</file>

<file path=ppt/charts/_rels/chart5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5.xlsx"/></Relationships>
</file>

<file path=ppt/charts/_rels/chart5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6.xlsx"/></Relationships>
</file>

<file path=ppt/charts/_rels/chart5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7.xlsx"/></Relationships>
</file>

<file path=ppt/charts/_rels/chart5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8.xlsx"/></Relationships>
</file>

<file path=ppt/charts/_rels/chart5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9.xlsx"/></Relationships>
</file>

<file path=ppt/charts/_rels/chart5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0.xlsx"/></Relationships>
</file>

<file path=ppt/charts/_rels/chart5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1.xlsx"/></Relationships>
</file>

<file path=ppt/charts/_rels/chart5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2.xlsx"/></Relationships>
</file>

<file path=ppt/charts/_rels/chart5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3.xlsx"/></Relationships>
</file>

<file path=ppt/charts/_rels/chart5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4.xlsx"/></Relationships>
</file>

<file path=ppt/charts/_rels/chart5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5.xlsx"/></Relationships>
</file>

<file path=ppt/charts/_rels/chart5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6.xlsx"/></Relationships>
</file>

<file path=ppt/charts/_rels/chart5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7.xlsx"/></Relationships>
</file>

<file path=ppt/charts/_rels/chart5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8.xlsx"/></Relationships>
</file>

<file path=ppt/charts/_rels/chart5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9.xlsx"/></Relationships>
</file>

<file path=ppt/charts/_rels/chart5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0.xlsx"/></Relationships>
</file>

<file path=ppt/charts/_rels/chart5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1.xlsx"/></Relationships>
</file>

<file path=ppt/charts/_rels/chart5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2.xlsx"/></Relationships>
</file>

<file path=ppt/charts/_rels/chart5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3.xlsx"/></Relationships>
</file>

<file path=ppt/charts/_rels/chart5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4.xlsx"/></Relationships>
</file>

<file path=ppt/charts/_rels/chart5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5.xlsx"/></Relationships>
</file>

<file path=ppt/charts/_rels/chart5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6.xlsx"/></Relationships>
</file>

<file path=ppt/charts/_rels/chart5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7.xlsx"/></Relationships>
</file>

<file path=ppt/charts/_rels/chart5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8.xlsx"/></Relationships>
</file>

<file path=ppt/charts/_rels/chart5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9.xlsx"/></Relationships>
</file>

<file path=ppt/charts/_rels/chart5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0.xlsx"/></Relationships>
</file>

<file path=ppt/charts/_rels/chart5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1.xlsx"/></Relationships>
</file>

<file path=ppt/charts/_rels/chart5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2.xlsx"/></Relationships>
</file>

<file path=ppt/charts/_rels/chart5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3.xlsx"/></Relationships>
</file>

<file path=ppt/charts/_rels/chart5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4.xlsx"/></Relationships>
</file>

<file path=ppt/charts/_rels/chart5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5.xlsx"/></Relationships>
</file>

<file path=ppt/charts/_rels/chart5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6.xlsx"/></Relationships>
</file>

<file path=ppt/charts/_rels/chart5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7.xlsx"/></Relationships>
</file>

<file path=ppt/charts/_rels/chart5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8.xlsx"/></Relationships>
</file>

<file path=ppt/charts/_rels/chart5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9.xlsx"/></Relationships>
</file>

<file path=ppt/charts/_rels/chart5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0.xlsx"/></Relationships>
</file>

<file path=ppt/charts/_rels/chart5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1.xlsx"/></Relationships>
</file>

<file path=ppt/charts/_rels/chart5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2.xlsx"/></Relationships>
</file>

<file path=ppt/charts/_rels/chart5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3.xlsx"/></Relationships>
</file>

<file path=ppt/charts/_rels/chart5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4.xlsx"/></Relationships>
</file>

<file path=ppt/charts/_rels/chart5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5.xlsx"/></Relationships>
</file>

<file path=ppt/charts/_rels/chart5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6.xlsx"/></Relationships>
</file>

<file path=ppt/charts/_rels/chart5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7.xlsx"/></Relationships>
</file>

<file path=ppt/charts/_rels/chart5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8.xlsx"/></Relationships>
</file>

<file path=ppt/charts/_rels/chart5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9.xlsx"/></Relationships>
</file>

<file path=ppt/charts/_rels/chart5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0.xlsx"/></Relationships>
</file>

<file path=ppt/charts/_rels/chart5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1.xlsx"/></Relationships>
</file>

<file path=ppt/charts/_rels/chart5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2.xlsx"/></Relationships>
</file>

<file path=ppt/charts/_rels/chart5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3.xlsx"/></Relationships>
</file>

<file path=ppt/charts/_rels/chart5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4.xlsx"/></Relationships>
</file>

<file path=ppt/charts/_rels/chart5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5.xlsx"/></Relationships>
</file>

<file path=ppt/charts/_rels/chart5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6.xlsx"/></Relationships>
</file>

<file path=ppt/charts/_rels/chart5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7.xlsx"/></Relationships>
</file>

<file path=ppt/charts/_rels/chart5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8.xlsx"/></Relationships>
</file>

<file path=ppt/charts/_rels/chart5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9.xlsx"/></Relationships>
</file>

<file path=ppt/charts/_rels/chart5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0.xlsx"/></Relationships>
</file>

<file path=ppt/charts/_rels/chart5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1.xlsx"/></Relationships>
</file>

<file path=ppt/charts/_rels/chart5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2.xlsx"/></Relationships>
</file>

<file path=ppt/charts/_rels/chart5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3.xlsx"/></Relationships>
</file>

<file path=ppt/charts/_rels/chart5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4.xlsx"/></Relationships>
</file>

<file path=ppt/charts/_rels/chart5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5.xlsx"/></Relationships>
</file>

<file path=ppt/charts/_rels/chart5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6.xlsx"/></Relationships>
</file>

<file path=ppt/charts/_rels/chart5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7.xlsx"/></Relationships>
</file>

<file path=ppt/charts/_rels/chart5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8.xlsx"/></Relationships>
</file>

<file path=ppt/charts/_rels/chart5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9.xlsx"/></Relationships>
</file>

<file path=ppt/charts/_rels/chart6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0.xlsx"/></Relationships>
</file>

<file path=ppt/charts/_rels/chart6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1.xlsx"/></Relationships>
</file>

<file path=ppt/charts/_rels/chart6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2.xlsx"/></Relationships>
</file>

<file path=ppt/charts/_rels/chart6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3.xlsx"/></Relationships>
</file>

<file path=ppt/charts/_rels/chart6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4.xlsx"/></Relationships>
</file>

<file path=ppt/charts/_rels/chart6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5.xlsx"/></Relationships>
</file>

<file path=ppt/charts/_rels/chart6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6.xlsx"/></Relationships>
</file>

<file path=ppt/charts/_rels/chart6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7.xlsx"/></Relationships>
</file>

<file path=ppt/charts/_rels/chart6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8.xlsx"/></Relationships>
</file>

<file path=ppt/charts/_rels/chart6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9.xlsx"/></Relationships>
</file>

<file path=ppt/charts/_rels/chart6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0.xlsx"/></Relationships>
</file>

<file path=ppt/charts/_rels/chart6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1.xlsx"/></Relationships>
</file>

<file path=ppt/charts/_rels/chart6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2.xlsx"/></Relationships>
</file>

<file path=ppt/charts/_rels/chart6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3.xlsx"/></Relationships>
</file>

<file path=ppt/charts/_rels/chart6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4.xlsx"/></Relationships>
</file>

<file path=ppt/charts/_rels/chart6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5.xlsx"/></Relationships>
</file>

<file path=ppt/charts/_rels/chart6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6.xlsx"/></Relationships>
</file>

<file path=ppt/charts/_rels/chart6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7.xlsx"/></Relationships>
</file>

<file path=ppt/charts/_rels/chart6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8.xlsx"/></Relationships>
</file>

<file path=ppt/charts/_rels/chart6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9.xlsx"/></Relationships>
</file>

<file path=ppt/charts/_rels/chart6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0.xlsx"/></Relationships>
</file>

<file path=ppt/charts/_rels/chart6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1.xlsx"/></Relationships>
</file>

<file path=ppt/charts/_rels/chart6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2.xlsx"/></Relationships>
</file>

<file path=ppt/charts/_rels/chart6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3.xlsx"/></Relationships>
</file>

<file path=ppt/charts/_rels/chart6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4.xlsx"/></Relationships>
</file>

<file path=ppt/charts/_rels/chart6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5.xlsx"/></Relationships>
</file>

<file path=ppt/charts/_rels/chart6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6.xlsx"/></Relationships>
</file>

<file path=ppt/charts/_rels/chart6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7.xlsx"/></Relationships>
</file>

<file path=ppt/charts/_rels/chart6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8.xlsx"/></Relationships>
</file>

<file path=ppt/charts/_rels/chart6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9.xlsx"/></Relationships>
</file>

<file path=ppt/charts/_rels/chart6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0.xlsx"/></Relationships>
</file>

<file path=ppt/charts/_rels/chart6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1.xlsx"/></Relationships>
</file>

<file path=ppt/charts/_rels/chart6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2.xlsx"/></Relationships>
</file>

<file path=ppt/charts/_rels/chart6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3.xlsx"/></Relationships>
</file>

<file path=ppt/charts/_rels/chart6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4.xlsx"/></Relationships>
</file>

<file path=ppt/charts/_rels/chart6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5.xlsx"/></Relationships>
</file>

<file path=ppt/charts/_rels/chart6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6.xlsx"/></Relationships>
</file>

<file path=ppt/charts/_rels/chart6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7.xlsx"/></Relationships>
</file>

<file path=ppt/charts/_rels/chart6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8.xlsx"/></Relationships>
</file>

<file path=ppt/charts/_rels/chart6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9.xlsx"/></Relationships>
</file>

<file path=ppt/charts/_rels/chart6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0.xlsx"/></Relationships>
</file>

<file path=ppt/charts/_rels/chart6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1.xlsx"/></Relationships>
</file>

<file path=ppt/charts/_rels/chart6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2.xlsx"/></Relationships>
</file>

<file path=ppt/charts/_rels/chart6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3.xlsx"/></Relationships>
</file>

<file path=ppt/charts/_rels/chart6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4.xlsx"/></Relationships>
</file>

<file path=ppt/charts/_rels/chart6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5.xlsx"/></Relationships>
</file>

<file path=ppt/charts/_rels/chart6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6.xlsx"/></Relationships>
</file>

<file path=ppt/charts/_rels/chart6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7.xlsx"/></Relationships>
</file>

<file path=ppt/charts/_rels/chart6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8.xlsx"/></Relationships>
</file>

<file path=ppt/charts/_rels/chart6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9.xlsx"/></Relationships>
</file>

<file path=ppt/charts/_rels/chart6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0.xlsx"/></Relationships>
</file>

<file path=ppt/charts/_rels/chart6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1.xlsx"/></Relationships>
</file>

<file path=ppt/charts/_rels/chart6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2.xlsx"/></Relationships>
</file>

<file path=ppt/charts/_rels/chart6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3.xlsx"/></Relationships>
</file>

<file path=ppt/charts/_rels/chart6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4.xlsx"/></Relationships>
</file>

<file path=ppt/charts/_rels/chart6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5.xlsx"/></Relationships>
</file>

<file path=ppt/charts/_rels/chart6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6.xlsx"/></Relationships>
</file>

<file path=ppt/charts/_rels/chart6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7.xlsx"/></Relationships>
</file>

<file path=ppt/charts/_rels/chart6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8.xlsx"/></Relationships>
</file>

<file path=ppt/charts/_rels/chart6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9.xlsx"/></Relationships>
</file>

<file path=ppt/charts/_rels/chart6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0.xlsx"/></Relationships>
</file>

<file path=ppt/charts/_rels/chart6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1.xlsx"/></Relationships>
</file>

<file path=ppt/charts/_rels/chart6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2.xlsx"/></Relationships>
</file>

<file path=ppt/charts/_rels/chart6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3.xlsx"/></Relationships>
</file>

<file path=ppt/charts/_rels/chart6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4.xlsx"/></Relationships>
</file>

<file path=ppt/charts/_rels/chart6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5.xlsx"/></Relationships>
</file>

<file path=ppt/charts/_rels/chart6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6.xlsx"/></Relationships>
</file>

<file path=ppt/charts/_rels/chart6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7.xlsx"/></Relationships>
</file>

<file path=ppt/charts/_rels/chart6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8.xlsx"/></Relationships>
</file>

<file path=ppt/charts/_rels/chart6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9.xlsx"/></Relationships>
</file>

<file path=ppt/charts/_rels/chart6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0.xlsx"/></Relationships>
</file>

<file path=ppt/charts/_rels/chart6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1.xlsx"/></Relationships>
</file>

<file path=ppt/charts/_rels/chart6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2.xlsx"/></Relationships>
</file>

<file path=ppt/charts/_rels/chart6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3.xlsx"/></Relationships>
</file>

<file path=ppt/charts/_rels/chart6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4.xlsx"/></Relationships>
</file>

<file path=ppt/charts/_rels/chart6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5.xlsx"/></Relationships>
</file>

<file path=ppt/charts/_rels/chart6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6.xlsx"/></Relationships>
</file>

<file path=ppt/charts/_rels/chart6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7.xlsx"/></Relationships>
</file>

<file path=ppt/charts/_rels/chart6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8.xlsx"/></Relationships>
</file>

<file path=ppt/charts/_rels/chart6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9.xlsx"/></Relationships>
</file>

<file path=ppt/charts/_rels/chart6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0.xlsx"/></Relationships>
</file>

<file path=ppt/charts/_rels/chart6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1.xlsx"/></Relationships>
</file>

<file path=ppt/charts/_rels/chart6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2.xlsx"/></Relationships>
</file>

<file path=ppt/charts/_rels/chart6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3.xlsx"/></Relationships>
</file>

<file path=ppt/charts/_rels/chart6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4.xlsx"/></Relationships>
</file>

<file path=ppt/charts/_rels/chart6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5.xlsx"/></Relationships>
</file>

<file path=ppt/charts/_rels/chart6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6.xlsx"/></Relationships>
</file>

<file path=ppt/charts/chart2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189-86c3-7814-377e5ad84ea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189-86c3-7814-377e5ad84ea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189-86c3-7814-377e5ad84ea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189-86c3-7814-377e5ad84ea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189-86c3-7814-377e5ad84ea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189-86c3-7814-377e5ad84ea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89-86c3-7814-377e5ad84ea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89-86c3-7814-377e5ad84ea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89-86c3-7814-377e5ad84ea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189-86c3-7814-377e5ad84ea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189-86c3-7814-377e5ad84ea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189-86c3-7814-377e5ad84ea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189-86c3-7814-377e5ad84ea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189-86c3-7814-377e5ad84ea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189-86c3-7814-377e5ad84ea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189-86c3-7814-377e5ad84ea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189-86c3-7814-377e5ad84ea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189-86c3-7814-377e5ad84ea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189-86c3-7814-377e5ad84ea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189-86c3-7814-377e5ad84ea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54.911225826386904</c:v>
                </c:pt>
                <c:pt idx="1">
                  <c:v>55.711282666401075</c:v>
                </c:pt>
                <c:pt idx="2">
                  <c:v>44.0153355620343</c:v>
                </c:pt>
                <c:pt idx="3">
                  <c:v>51.18820505202112</c:v>
                </c:pt>
                <c:pt idx="4">
                  <c:v>54.51822834942737</c:v>
                </c:pt>
                <c:pt idx="5">
                  <c:v>58.05519968206692</c:v>
                </c:pt>
                <c:pt idx="6">
                  <c:v>47.119705554680856</c:v>
                </c:pt>
                <c:pt idx="7">
                  <c:v>51.968424248150534</c:v>
                </c:pt>
                <c:pt idx="8">
                  <c:v>56.582723684745744</c:v>
                </c:pt>
                <c:pt idx="9">
                  <c:v>60.28733355771378</c:v>
                </c:pt>
                <c:pt idx="10">
                  <c:v>56.787985787619725</c:v>
                </c:pt>
                <c:pt idx="11">
                  <c:v>54.58140185201342</c:v>
                </c:pt>
                <c:pt idx="12">
                  <c:v>50.88790151767146</c:v>
                </c:pt>
                <c:pt idx="13">
                  <c:v>47.37757080258728</c:v>
                </c:pt>
                <c:pt idx="14">
                  <c:v>30.23280760201692</c:v>
                </c:pt>
                <c:pt idx="15">
                  <c:v>57.74572179952918</c:v>
                </c:pt>
                <c:pt idx="16">
                  <c:v>57.297106982043466</c:v>
                </c:pt>
                <c:pt idx="17">
                  <c:v>49.1264220635559</c:v>
                </c:pt>
                <c:pt idx="18">
                  <c:v>45.12243228168339</c:v>
                </c:pt>
                <c:pt idx="19">
                  <c:v>58.24218639416558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50e-0df9-0b12-bc4f0137f24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50e-0df9-0b12-bc4f0137f24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50e-0df9-0b12-bc4f0137f24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50e-0df9-0b12-bc4f0137f24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50e-0df9-0b12-bc4f0137f24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50e-0df9-0b12-bc4f0137f24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50e-0df9-0b12-bc4f0137f24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50e-0df9-0b12-bc4f0137f24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50e-0df9-0b12-bc4f0137f24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50e-0df9-0b12-bc4f0137f24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50e-0df9-0b12-bc4f0137f24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50e-0df9-0b12-bc4f0137f24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50e-0df9-0b12-bc4f0137f24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50e-0df9-0b12-bc4f0137f24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50e-0df9-0b12-bc4f0137f24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50e-0df9-0b12-bc4f0137f24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50e-0df9-0b12-bc4f0137f24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50e-0df9-0b12-bc4f0137f24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50e-0df9-0b12-bc4f0137f24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50e-0df9-0b12-bc4f0137f24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48.571444745646474</c:v>
                </c:pt>
                <c:pt idx="1">
                  <c:v>59.05211198162183</c:v>
                </c:pt>
                <c:pt idx="2">
                  <c:v>48.92421768635385</c:v>
                </c:pt>
                <c:pt idx="3">
                  <c:v>53.29271727659434</c:v>
                </c:pt>
                <c:pt idx="4">
                  <c:v>40.07502191197695</c:v>
                </c:pt>
                <c:pt idx="5">
                  <c:v>61.05209818111784</c:v>
                </c:pt>
                <c:pt idx="6">
                  <c:v>51.794163496728665</c:v>
                </c:pt>
                <c:pt idx="7">
                  <c:v>51.966319357565645</c:v>
                </c:pt>
                <c:pt idx="8">
                  <c:v>58.44455005050135</c:v>
                </c:pt>
                <c:pt idx="9">
                  <c:v>65.57949100542523</c:v>
                </c:pt>
                <c:pt idx="10">
                  <c:v>52.323205836717435</c:v>
                </c:pt>
                <c:pt idx="11">
                  <c:v>46.21870575821888</c:v>
                </c:pt>
                <c:pt idx="12">
                  <c:v>52.65458112576926</c:v>
                </c:pt>
                <c:pt idx="13">
                  <c:v>46.943231755712574</c:v>
                </c:pt>
                <c:pt idx="14">
                  <c:v>53.81178893275821</c:v>
                </c:pt>
                <c:pt idx="15">
                  <c:v>56.69461773715861</c:v>
                </c:pt>
                <c:pt idx="16">
                  <c:v>63.65471028787991</c:v>
                </c:pt>
                <c:pt idx="17">
                  <c:v>54.0771090299728</c:v>
                </c:pt>
                <c:pt idx="18">
                  <c:v>45.33748558215124</c:v>
                </c:pt>
                <c:pt idx="19">
                  <c:v>51.43352395230481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6a9-b6da-0f55-f0f617036c3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6a9-b6da-0f55-f0f617036c3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6a9-b6da-0f55-f0f617036c3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6a9-b6da-0f55-f0f617036c3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6a9-b6da-0f55-f0f617036c3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6a9-b6da-0f55-f0f617036c3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6a9-b6da-0f55-f0f617036c3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6a9-b6da-0f55-f0f617036c3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6a9-b6da-0f55-f0f617036c3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6a9-b6da-0f55-f0f617036c3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6a9-b6da-0f55-f0f617036c3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6a9-b6da-0f55-f0f617036c3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6a9-b6da-0f55-f0f617036c3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6a9-b6da-0f55-f0f617036c3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6a9-b6da-0f55-f0f617036c3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6a9-b6da-0f55-f0f617036c3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6a9-b6da-0f55-f0f617036c3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6a9-b6da-0f55-f0f617036c3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6a9-b6da-0f55-f0f617036c3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6a9-b6da-0f55-f0f617036c3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57.19417112395356</c:v>
                </c:pt>
                <c:pt idx="1">
                  <c:v>51.37452301038964</c:v>
                </c:pt>
                <c:pt idx="2">
                  <c:v>41.734153916197215</c:v>
                </c:pt>
                <c:pt idx="3">
                  <c:v>44.38497166380437</c:v>
                </c:pt>
                <c:pt idx="4">
                  <c:v>46.67411292029057</c:v>
                </c:pt>
                <c:pt idx="5">
                  <c:v>43.00139078824977</c:v>
                </c:pt>
                <c:pt idx="6">
                  <c:v>60.05907478876938</c:v>
                </c:pt>
                <c:pt idx="7">
                  <c:v>55.203399511167724</c:v>
                </c:pt>
                <c:pt idx="8">
                  <c:v>50.45560390410994</c:v>
                </c:pt>
                <c:pt idx="9">
                  <c:v>45.905050964992334</c:v>
                </c:pt>
                <c:pt idx="10">
                  <c:v>43.9122223720863</c:v>
                </c:pt>
                <c:pt idx="11">
                  <c:v>44.26310997919553</c:v>
                </c:pt>
                <c:pt idx="12">
                  <c:v>47.80412020886317</c:v>
                </c:pt>
                <c:pt idx="13">
                  <c:v>41.167965834711566</c:v>
                </c:pt>
                <c:pt idx="14">
                  <c:v>45.918615315711484</c:v>
                </c:pt>
                <c:pt idx="15">
                  <c:v>46.1014779720149</c:v>
                </c:pt>
                <c:pt idx="16">
                  <c:v>38.14276364301082</c:v>
                </c:pt>
                <c:pt idx="17">
                  <c:v>57.80427016089645</c:v>
                </c:pt>
                <c:pt idx="18">
                  <c:v>22.978867076818755</c:v>
                </c:pt>
                <c:pt idx="19">
                  <c:v>49.589091375787156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5bc-57fa-9e19-28921e87504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5bc-57fa-9e19-28921e87504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5bc-57fa-9e19-28921e87504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5bc-57fa-9e19-28921e87504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5bc-57fa-9e19-28921e87504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5bc-57fa-9e19-28921e87504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5bc-57fa-9e19-28921e87504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5bc-57fa-9e19-28921e87504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5bc-57fa-9e19-28921e87504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5bc-57fa-9e19-28921e87504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5bc-57fa-9e19-28921e87504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5bc-57fa-9e19-28921e87504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5bc-57fa-9e19-28921e87504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5bc-57fa-9e19-28921e87504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5bc-57fa-9e19-28921e87504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5bc-57fa-9e19-28921e87504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5bc-57fa-9e19-28921e87504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5bc-57fa-9e19-28921e87504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5bc-57fa-9e19-28921e87504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5bc-57fa-9e19-28921e87504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7.124045329091923</c:v>
                </c:pt>
                <c:pt idx="1">
                  <c:v>4.399354958655267</c:v>
                </c:pt>
                <c:pt idx="2">
                  <c:v>4.366331658777585</c:v>
                </c:pt>
                <c:pt idx="3">
                  <c:v>3.420530902701228</c:v>
                </c:pt>
                <c:pt idx="4">
                  <c:v>3.8684365819556827</c:v>
                </c:pt>
                <c:pt idx="5">
                  <c:v>10.601286761681711</c:v>
                </c:pt>
                <c:pt idx="6">
                  <c:v>9.559228059961196</c:v>
                </c:pt>
                <c:pt idx="7">
                  <c:v>2.972230264356832</c:v>
                </c:pt>
                <c:pt idx="8">
                  <c:v>3.472069517249504</c:v>
                </c:pt>
                <c:pt idx="9">
                  <c:v>7.648178871714931</c:v>
                </c:pt>
                <c:pt idx="10">
                  <c:v>9.988977781359775</c:v>
                </c:pt>
                <c:pt idx="11">
                  <c:v>4.62785207774345</c:v>
                </c:pt>
                <c:pt idx="12">
                  <c:v>10.978514442225608</c:v>
                </c:pt>
                <c:pt idx="13">
                  <c:v>4.533377221844132</c:v>
                </c:pt>
                <c:pt idx="14">
                  <c:v>7.847929436596462</c:v>
                </c:pt>
                <c:pt idx="15">
                  <c:v>3.9210439077380017</c:v>
                </c:pt>
                <c:pt idx="16">
                  <c:v>13.551038809933805</c:v>
                </c:pt>
                <c:pt idx="17">
                  <c:v>6.119602172613776</c:v>
                </c:pt>
                <c:pt idx="18">
                  <c:v>11.839469608396618</c:v>
                </c:pt>
                <c:pt idx="19">
                  <c:v>3.6472836163705975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847-beb8-d12d-a87025d9f8a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847-beb8-d12d-a87025d9f8a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847-beb8-d12d-a87025d9f8a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847-beb8-d12d-a87025d9f8a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847-beb8-d12d-a87025d9f8a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847-beb8-d12d-a87025d9f8a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847-beb8-d12d-a87025d9f8a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847-beb8-d12d-a87025d9f8a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847-beb8-d12d-a87025d9f8a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847-beb8-d12d-a87025d9f8a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847-beb8-d12d-a87025d9f8a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847-beb8-d12d-a87025d9f8a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847-beb8-d12d-a87025d9f8a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847-beb8-d12d-a87025d9f8a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847-beb8-d12d-a87025d9f8a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847-beb8-d12d-a87025d9f8a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847-beb8-d12d-a87025d9f8a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847-beb8-d12d-a87025d9f8a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847-beb8-d12d-a87025d9f8a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847-beb8-d12d-a87025d9f8a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41.020837147016245</c:v>
                </c:pt>
                <c:pt idx="1">
                  <c:v>47.49274108124108</c:v>
                </c:pt>
                <c:pt idx="2">
                  <c:v>29.795075018856927</c:v>
                </c:pt>
                <c:pt idx="3">
                  <c:v>49.59964123346576</c:v>
                </c:pt>
                <c:pt idx="4">
                  <c:v>39.63784725419694</c:v>
                </c:pt>
                <c:pt idx="5">
                  <c:v>53.48646078116932</c:v>
                </c:pt>
                <c:pt idx="6">
                  <c:v>45.12149527642613</c:v>
                </c:pt>
                <c:pt idx="7">
                  <c:v>44.6403053662504</c:v>
                </c:pt>
                <c:pt idx="8">
                  <c:v>32.312104527365086</c:v>
                </c:pt>
                <c:pt idx="9">
                  <c:v>54.43335165686502</c:v>
                </c:pt>
                <c:pt idx="10">
                  <c:v>11.411910091945366</c:v>
                </c:pt>
                <c:pt idx="11">
                  <c:v>30.63403149295548</c:v>
                </c:pt>
                <c:pt idx="12">
                  <c:v>51.3374358080178</c:v>
                </c:pt>
                <c:pt idx="13">
                  <c:v>54.155892312094544</c:v>
                </c:pt>
                <c:pt idx="14">
                  <c:v>36.5340695063253</c:v>
                </c:pt>
                <c:pt idx="15">
                  <c:v>57.439067407476145</c:v>
                </c:pt>
                <c:pt idx="16">
                  <c:v>46.239229620633935</c:v>
                </c:pt>
                <c:pt idx="17">
                  <c:v>40.63268055138522</c:v>
                </c:pt>
                <c:pt idx="18">
                  <c:v>55.84059982008003</c:v>
                </c:pt>
                <c:pt idx="19">
                  <c:v>27.360189641330518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dc9-c1ba-f8ca-8e1583ee080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dc9-c1ba-f8ca-8e1583ee080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dc9-c1ba-f8ca-8e1583ee080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dc9-c1ba-f8ca-8e1583ee080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dc9-c1ba-f8ca-8e1583ee080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dc9-c1ba-f8ca-8e1583ee080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dc9-c1ba-f8ca-8e1583ee080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dc9-c1ba-f8ca-8e1583ee080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dc9-c1ba-f8ca-8e1583ee080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dc9-c1ba-f8ca-8e1583ee080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dc9-c1ba-f8ca-8e1583ee080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dc9-c1ba-f8ca-8e1583ee080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dc9-c1ba-f8ca-8e1583ee080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dc9-c1ba-f8ca-8e1583ee080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dc9-c1ba-f8ca-8e1583ee080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dc9-c1ba-f8ca-8e1583ee080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dc9-c1ba-f8ca-8e1583ee080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dc9-c1ba-f8ca-8e1583ee080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dc9-c1ba-f8ca-8e1583ee080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dc9-c1ba-f8ca-8e1583ee080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38.23793354560115</c:v>
                </c:pt>
                <c:pt idx="1">
                  <c:v>37.625034293650636</c:v>
                </c:pt>
                <c:pt idx="2">
                  <c:v>29.562872427146882</c:v>
                </c:pt>
                <c:pt idx="3">
                  <c:v>23.976695070550843</c:v>
                </c:pt>
                <c:pt idx="4">
                  <c:v>44.28746343006995</c:v>
                </c:pt>
                <c:pt idx="5">
                  <c:v>28.057979400788447</c:v>
                </c:pt>
                <c:pt idx="6">
                  <c:v>72.21803595859559</c:v>
                </c:pt>
                <c:pt idx="7">
                  <c:v>42.98721727060436</c:v>
                </c:pt>
                <c:pt idx="8">
                  <c:v>51.148117363608286</c:v>
                </c:pt>
                <c:pt idx="9">
                  <c:v>38.56304976784905</c:v>
                </c:pt>
                <c:pt idx="10">
                  <c:v>34.60490143128216</c:v>
                </c:pt>
                <c:pt idx="11">
                  <c:v>31.64515230189175</c:v>
                </c:pt>
                <c:pt idx="12">
                  <c:v>28.613676323519435</c:v>
                </c:pt>
                <c:pt idx="13">
                  <c:v>41.77127635961581</c:v>
                </c:pt>
                <c:pt idx="14">
                  <c:v>57.23880328989457</c:v>
                </c:pt>
                <c:pt idx="15">
                  <c:v>40.73567930533389</c:v>
                </c:pt>
                <c:pt idx="16">
                  <c:v>27.79112696030824</c:v>
                </c:pt>
                <c:pt idx="17">
                  <c:v>47.86247479805829</c:v>
                </c:pt>
                <c:pt idx="18">
                  <c:v>48.937727601505294</c:v>
                </c:pt>
                <c:pt idx="19">
                  <c:v>57.34936134516204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12d-483a-eb77-f39583346a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12d-483a-eb77-f39583346a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12d-483a-eb77-f39583346a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12d-483a-eb77-f39583346a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12d-483a-eb77-f39583346a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12d-483a-eb77-f39583346a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2d-483a-eb77-f39583346a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2d-483a-eb77-f39583346a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2d-483a-eb77-f39583346a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12d-483a-eb77-f39583346a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12d-483a-eb77-f39583346a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12d-483a-eb77-f39583346a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12d-483a-eb77-f39583346a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12d-483a-eb77-f39583346a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12d-483a-eb77-f39583346a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12d-483a-eb77-f39583346a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12d-483a-eb77-f39583346a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12d-483a-eb77-f39583346a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12d-483a-eb77-f39583346a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12d-483a-eb77-f39583346a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27.97125065474382</c:v>
                </c:pt>
                <c:pt idx="1">
                  <c:v>29.037849128395685</c:v>
                </c:pt>
                <c:pt idx="2">
                  <c:v>50.67890006418836</c:v>
                </c:pt>
                <c:pt idx="3">
                  <c:v>39.98143668750646</c:v>
                </c:pt>
                <c:pt idx="4">
                  <c:v>26.893132835939078</c:v>
                </c:pt>
                <c:pt idx="5">
                  <c:v>30.727636656122133</c:v>
                </c:pt>
                <c:pt idx="6">
                  <c:v>36.39491564782057</c:v>
                </c:pt>
                <c:pt idx="7">
                  <c:v>38.19008249028287</c:v>
                </c:pt>
                <c:pt idx="8">
                  <c:v>28.521171524764807</c:v>
                </c:pt>
                <c:pt idx="9">
                  <c:v>38.631995136416805</c:v>
                </c:pt>
                <c:pt idx="10">
                  <c:v>-Infinity</c:v>
                </c:pt>
                <c:pt idx="11">
                  <c:v>45.15597041179469</c:v>
                </c:pt>
                <c:pt idx="12">
                  <c:v>38.526617802163734</c:v>
                </c:pt>
                <c:pt idx="13">
                  <c:v>35.94569893214544</c:v>
                </c:pt>
                <c:pt idx="14">
                  <c:v>27.65411729688569</c:v>
                </c:pt>
                <c:pt idx="15">
                  <c:v>42.07166798919455</c:v>
                </c:pt>
                <c:pt idx="16">
                  <c:v>25.497602896089063</c:v>
                </c:pt>
                <c:pt idx="17">
                  <c:v>26.634745927566982</c:v>
                </c:pt>
                <c:pt idx="18">
                  <c:v>37.88159370500526</c:v>
                </c:pt>
                <c:pt idx="19">
                  <c:v>46.027339554523714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91e-394a-9d8b-6bab7c96510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91e-394a-9d8b-6bab7c96510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91e-394a-9d8b-6bab7c96510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91e-394a-9d8b-6bab7c96510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91e-394a-9d8b-6bab7c96510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91e-394a-9d8b-6bab7c96510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91e-394a-9d8b-6bab7c96510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91e-394a-9d8b-6bab7c96510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91e-394a-9d8b-6bab7c96510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91e-394a-9d8b-6bab7c96510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91e-394a-9d8b-6bab7c96510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91e-394a-9d8b-6bab7c96510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91e-394a-9d8b-6bab7c96510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91e-394a-9d8b-6bab7c96510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91e-394a-9d8b-6bab7c96510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91e-394a-9d8b-6bab7c96510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91e-394a-9d8b-6bab7c96510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91e-394a-9d8b-6bab7c96510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91e-394a-9d8b-6bab7c96510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91e-394a-9d8b-6bab7c96510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55.83978027456877</c:v>
                </c:pt>
                <c:pt idx="1">
                  <c:v>63.6054141954048</c:v>
                </c:pt>
                <c:pt idx="2">
                  <c:v>69.26142333843062</c:v>
                </c:pt>
                <c:pt idx="3">
                  <c:v>28.647184785498336</c:v>
                </c:pt>
                <c:pt idx="4">
                  <c:v>34.94791695499083</c:v>
                </c:pt>
                <c:pt idx="5">
                  <c:v>67.30581764917349</c:v>
                </c:pt>
                <c:pt idx="6">
                  <c:v>66.66478940006469</c:v>
                </c:pt>
                <c:pt idx="7">
                  <c:v>56.67128695613695</c:v>
                </c:pt>
                <c:pt idx="8">
                  <c:v>46.3299224423767</c:v>
                </c:pt>
                <c:pt idx="9">
                  <c:v>70.49435291444117</c:v>
                </c:pt>
                <c:pt idx="10">
                  <c:v>41.57495322881671</c:v>
                </c:pt>
                <c:pt idx="11">
                  <c:v>49.98211328317371</c:v>
                </c:pt>
                <c:pt idx="12">
                  <c:v>58.587670236858365</c:v>
                </c:pt>
                <c:pt idx="13">
                  <c:v>53.43590545403432</c:v>
                </c:pt>
                <c:pt idx="14">
                  <c:v>65.0288617336075</c:v>
                </c:pt>
                <c:pt idx="15">
                  <c:v>72.58078451128684</c:v>
                </c:pt>
                <c:pt idx="16">
                  <c:v>56.86067000417652</c:v>
                </c:pt>
                <c:pt idx="17">
                  <c:v>69.58284561419968</c:v>
                </c:pt>
                <c:pt idx="18">
                  <c:v>49.724951940662116</c:v>
                </c:pt>
                <c:pt idx="19">
                  <c:v>33.95929842632668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d98-03bc-2807-23d2b532df7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d98-03bc-2807-23d2b532df7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d98-03bc-2807-23d2b532df7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d98-03bc-2807-23d2b532df7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d98-03bc-2807-23d2b532df7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d98-03bc-2807-23d2b532df7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d98-03bc-2807-23d2b532df7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d98-03bc-2807-23d2b532df7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d98-03bc-2807-23d2b532df7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d98-03bc-2807-23d2b532df7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d98-03bc-2807-23d2b532df7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d98-03bc-2807-23d2b532df7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d98-03bc-2807-23d2b532df7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d98-03bc-2807-23d2b532df7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d98-03bc-2807-23d2b532df7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d98-03bc-2807-23d2b532df7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d98-03bc-2807-23d2b532df7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d98-03bc-2807-23d2b532df7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d98-03bc-2807-23d2b532df7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d98-03bc-2807-23d2b532df7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22.822269961248917</c:v>
                </c:pt>
                <c:pt idx="1">
                  <c:v>13.200194736168228</c:v>
                </c:pt>
                <c:pt idx="2">
                  <c:v>23.792757371113872</c:v>
                </c:pt>
                <c:pt idx="3">
                  <c:v>22.353523004666002</c:v>
                </c:pt>
                <c:pt idx="4">
                  <c:v>17.00669226398607</c:v>
                </c:pt>
                <c:pt idx="5">
                  <c:v>18.309863326007996</c:v>
                </c:pt>
                <c:pt idx="6">
                  <c:v>22.051666034789875</c:v>
                </c:pt>
                <c:pt idx="7">
                  <c:v>33.5991522302423</c:v>
                </c:pt>
                <c:pt idx="8">
                  <c:v>24.283050091437506</c:v>
                </c:pt>
                <c:pt idx="9">
                  <c:v>19.275077694769493</c:v>
                </c:pt>
                <c:pt idx="10">
                  <c:v>26.13012548748502</c:v>
                </c:pt>
                <c:pt idx="11">
                  <c:v>36.25005599113992</c:v>
                </c:pt>
                <c:pt idx="12">
                  <c:v>27.491261950537222</c:v>
                </c:pt>
                <c:pt idx="13">
                  <c:v>24.227014969227696</c:v>
                </c:pt>
                <c:pt idx="14">
                  <c:v>27.41491148293894</c:v>
                </c:pt>
                <c:pt idx="15">
                  <c:v>33.209234483872635</c:v>
                </c:pt>
                <c:pt idx="16">
                  <c:v>35.03219455646693</c:v>
                </c:pt>
                <c:pt idx="17">
                  <c:v>14.823345187950498</c:v>
                </c:pt>
                <c:pt idx="18">
                  <c:v>20.318711247937863</c:v>
                </c:pt>
                <c:pt idx="19">
                  <c:v>41.58341941168988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880-26bc-77ca-c6328f35294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880-26bc-77ca-c6328f35294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880-26bc-77ca-c6328f35294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880-26bc-77ca-c6328f35294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880-26bc-77ca-c6328f35294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880-26bc-77ca-c6328f35294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880-26bc-77ca-c6328f35294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880-26bc-77ca-c6328f35294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880-26bc-77ca-c6328f35294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880-26bc-77ca-c6328f35294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880-26bc-77ca-c6328f35294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880-26bc-77ca-c6328f35294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880-26bc-77ca-c6328f35294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880-26bc-77ca-c6328f35294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880-26bc-77ca-c6328f35294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880-26bc-77ca-c6328f35294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880-26bc-77ca-c6328f35294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880-26bc-77ca-c6328f35294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880-26bc-77ca-c6328f35294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880-26bc-77ca-c6328f35294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49.202916590295736</c:v>
                </c:pt>
                <c:pt idx="1">
                  <c:v>50.61192879312213</c:v>
                </c:pt>
                <c:pt idx="2">
                  <c:v>53.688533474259906</c:v>
                </c:pt>
                <c:pt idx="3">
                  <c:v>38.64736567504631</c:v>
                </c:pt>
                <c:pt idx="4">
                  <c:v>51.77403299765232</c:v>
                </c:pt>
                <c:pt idx="5">
                  <c:v>49.64092929898865</c:v>
                </c:pt>
                <c:pt idx="6">
                  <c:v>45.2670075784833</c:v>
                </c:pt>
                <c:pt idx="7">
                  <c:v>65.57949100542523</c:v>
                </c:pt>
                <c:pt idx="8">
                  <c:v>43.289041208293526</c:v>
                </c:pt>
                <c:pt idx="9">
                  <c:v>48.01201940871534</c:v>
                </c:pt>
                <c:pt idx="10">
                  <c:v>51.43352395230481</c:v>
                </c:pt>
                <c:pt idx="11">
                  <c:v>61.05209818111784</c:v>
                </c:pt>
                <c:pt idx="12">
                  <c:v>56.69461773715861</c:v>
                </c:pt>
                <c:pt idx="13">
                  <c:v>40.8263302248906</c:v>
                </c:pt>
                <c:pt idx="14">
                  <c:v>63.65471028787991</c:v>
                </c:pt>
                <c:pt idx="15">
                  <c:v>52.323205836717435</c:v>
                </c:pt>
                <c:pt idx="16">
                  <c:v>58.44455005050135</c:v>
                </c:pt>
                <c:pt idx="17">
                  <c:v>57.99341502875526</c:v>
                </c:pt>
                <c:pt idx="18">
                  <c:v>55.649271777410746</c:v>
                </c:pt>
                <c:pt idx="19">
                  <c:v>59.05211198162183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278-c678-76ed-cdb95887fb6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278-c678-76ed-cdb95887fb6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278-c678-76ed-cdb95887fb6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278-c678-76ed-cdb95887fb6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278-c678-76ed-cdb95887fb6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278-c678-76ed-cdb95887fb6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278-c678-76ed-cdb95887fb6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278-c678-76ed-cdb95887fb6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278-c678-76ed-cdb95887fb6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278-c678-76ed-cdb95887fb6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278-c678-76ed-cdb95887fb6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278-c678-76ed-cdb95887fb6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278-c678-76ed-cdb95887fb6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278-c678-76ed-cdb95887fb6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278-c678-76ed-cdb95887fb6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278-c678-76ed-cdb95887fb6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278-c678-76ed-cdb95887fb6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278-c678-76ed-cdb95887fb6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278-c678-76ed-cdb95887fb6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278-c678-76ed-cdb95887fb6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51.49985352128741</c:v>
                </c:pt>
                <c:pt idx="1">
                  <c:v>62.651969930880355</c:v>
                </c:pt>
                <c:pt idx="2">
                  <c:v>49.200655517239326</c:v>
                </c:pt>
                <c:pt idx="3">
                  <c:v>46.57706232569602</c:v>
                </c:pt>
                <c:pt idx="4">
                  <c:v>43.96204161554354</c:v>
                </c:pt>
                <c:pt idx="5">
                  <c:v>33.93338865440932</c:v>
                </c:pt>
                <c:pt idx="6">
                  <c:v>46.74384376013681</c:v>
                </c:pt>
                <c:pt idx="7">
                  <c:v>45.905050964992334</c:v>
                </c:pt>
                <c:pt idx="8">
                  <c:v>42.61489575548828</c:v>
                </c:pt>
                <c:pt idx="9">
                  <c:v>46.16451215318083</c:v>
                </c:pt>
                <c:pt idx="10">
                  <c:v>49.589091375787156</c:v>
                </c:pt>
                <c:pt idx="11">
                  <c:v>43.00139078824977</c:v>
                </c:pt>
                <c:pt idx="12">
                  <c:v>46.1014779720149</c:v>
                </c:pt>
                <c:pt idx="13">
                  <c:v>55.3535738374167</c:v>
                </c:pt>
                <c:pt idx="14">
                  <c:v>38.14276364301082</c:v>
                </c:pt>
                <c:pt idx="15">
                  <c:v>43.9122223720863</c:v>
                </c:pt>
                <c:pt idx="16">
                  <c:v>50.45560390410994</c:v>
                </c:pt>
                <c:pt idx="17">
                  <c:v>53.252453690688746</c:v>
                </c:pt>
                <c:pt idx="18">
                  <c:v>49.9545093824802</c:v>
                </c:pt>
                <c:pt idx="19">
                  <c:v>51.37452301038964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c58-03f6-1e07-f294338215d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c58-03f6-1e07-f294338215d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c58-03f6-1e07-f294338215d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c58-03f6-1e07-f294338215d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c58-03f6-1e07-f294338215d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c58-03f6-1e07-f294338215d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c58-03f6-1e07-f294338215d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c58-03f6-1e07-f294338215d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c58-03f6-1e07-f294338215d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c58-03f6-1e07-f294338215d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c58-03f6-1e07-f294338215d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c58-03f6-1e07-f294338215d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c58-03f6-1e07-f294338215d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c58-03f6-1e07-f294338215d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c58-03f6-1e07-f294338215d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c58-03f6-1e07-f294338215d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c58-03f6-1e07-f294338215d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c58-03f6-1e07-f294338215d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c58-03f6-1e07-f294338215d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c58-03f6-1e07-f294338215d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25.896974700696326</c:v>
                </c:pt>
                <c:pt idx="1">
                  <c:v>5.666449739232434</c:v>
                </c:pt>
                <c:pt idx="2">
                  <c:v>6.753641732239685</c:v>
                </c:pt>
                <c:pt idx="3">
                  <c:v>28.336431019676546</c:v>
                </c:pt>
                <c:pt idx="4">
                  <c:v>6.997688333182122</c:v>
                </c:pt>
                <c:pt idx="5">
                  <c:v>3.624797407513898</c:v>
                </c:pt>
                <c:pt idx="6">
                  <c:v>18.97191159160176</c:v>
                </c:pt>
                <c:pt idx="7">
                  <c:v>7.648178871714931</c:v>
                </c:pt>
                <c:pt idx="8">
                  <c:v>5.2064820915668815</c:v>
                </c:pt>
                <c:pt idx="9">
                  <c:v>6.110865333809795</c:v>
                </c:pt>
                <c:pt idx="10">
                  <c:v>3.6472836163705975</c:v>
                </c:pt>
                <c:pt idx="11">
                  <c:v>10.601286761681711</c:v>
                </c:pt>
                <c:pt idx="12">
                  <c:v>3.9210439077380017</c:v>
                </c:pt>
                <c:pt idx="13">
                  <c:v>5.603877631653671</c:v>
                </c:pt>
                <c:pt idx="14">
                  <c:v>13.551038809933805</c:v>
                </c:pt>
                <c:pt idx="15">
                  <c:v>9.988977781359775</c:v>
                </c:pt>
                <c:pt idx="16">
                  <c:v>3.472069517249504</c:v>
                </c:pt>
                <c:pt idx="17">
                  <c:v>8.105673157776067</c:v>
                </c:pt>
                <c:pt idx="18">
                  <c:v>4.700850233287238</c:v>
                </c:pt>
                <c:pt idx="19">
                  <c:v>4.399354958655267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bf8-c6d3-8083-09dc5d9a58d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bf8-c6d3-8083-09dc5d9a58d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bf8-c6d3-8083-09dc5d9a58d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bf8-c6d3-8083-09dc5d9a58d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bf8-c6d3-8083-09dc5d9a58d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bf8-c6d3-8083-09dc5d9a58d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bf8-c6d3-8083-09dc5d9a58d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bf8-c6d3-8083-09dc5d9a58d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bf8-c6d3-8083-09dc5d9a58d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bf8-c6d3-8083-09dc5d9a58d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bf8-c6d3-8083-09dc5d9a58d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bf8-c6d3-8083-09dc5d9a58d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bf8-c6d3-8083-09dc5d9a58d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bf8-c6d3-8083-09dc5d9a58d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bf8-c6d3-8083-09dc5d9a58d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bf8-c6d3-8083-09dc5d9a58d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bf8-c6d3-8083-09dc5d9a58d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bf8-c6d3-8083-09dc5d9a58d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bf8-c6d3-8083-09dc5d9a58d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bf8-c6d3-8083-09dc5d9a58d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37.95414749427009</c:v>
                </c:pt>
                <c:pt idx="1">
                  <c:v>50.257544928536134</c:v>
                </c:pt>
                <c:pt idx="2">
                  <c:v>27.925577162284377</c:v>
                </c:pt>
                <c:pt idx="3">
                  <c:v>44.733991484619416</c:v>
                </c:pt>
                <c:pt idx="4">
                  <c:v>50.37363230102019</c:v>
                </c:pt>
                <c:pt idx="5">
                  <c:v>40.06283256049466</c:v>
                </c:pt>
                <c:pt idx="6">
                  <c:v>38.04814436882425</c:v>
                </c:pt>
                <c:pt idx="7">
                  <c:v>54.43335165686502</c:v>
                </c:pt>
                <c:pt idx="8">
                  <c:v>42.51583637499683</c:v>
                </c:pt>
                <c:pt idx="9">
                  <c:v>46.147054485443014</c:v>
                </c:pt>
                <c:pt idx="10">
                  <c:v>27.360189641330518</c:v>
                </c:pt>
                <c:pt idx="11">
                  <c:v>53.48646078116932</c:v>
                </c:pt>
                <c:pt idx="12">
                  <c:v>57.439067407476145</c:v>
                </c:pt>
                <c:pt idx="13">
                  <c:v>48.65486043653769</c:v>
                </c:pt>
                <c:pt idx="14">
                  <c:v>46.239229620633935</c:v>
                </c:pt>
                <c:pt idx="15">
                  <c:v>11.411910091945366</c:v>
                </c:pt>
                <c:pt idx="16">
                  <c:v>32.312104527365086</c:v>
                </c:pt>
                <c:pt idx="17">
                  <c:v>54.58055185314215</c:v>
                </c:pt>
                <c:pt idx="18">
                  <c:v>57.14176278521814</c:v>
                </c:pt>
                <c:pt idx="19">
                  <c:v>47.49274108124108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fba-5ebc-5a0f-84647652415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fba-5ebc-5a0f-84647652415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fba-5ebc-5a0f-84647652415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fba-5ebc-5a0f-84647652415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fba-5ebc-5a0f-84647652415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fba-5ebc-5a0f-84647652415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fba-5ebc-5a0f-84647652415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fba-5ebc-5a0f-84647652415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fba-5ebc-5a0f-84647652415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fba-5ebc-5a0f-84647652415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fba-5ebc-5a0f-84647652415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fba-5ebc-5a0f-84647652415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fba-5ebc-5a0f-84647652415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fba-5ebc-5a0f-84647652415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fba-5ebc-5a0f-84647652415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fba-5ebc-5a0f-84647652415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fba-5ebc-5a0f-84647652415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fba-5ebc-5a0f-84647652415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fba-5ebc-5a0f-84647652415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fba-5ebc-5a0f-84647652415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47.9337057847014</c:v>
                </c:pt>
                <c:pt idx="1">
                  <c:v>31.687882752210783</c:v>
                </c:pt>
                <c:pt idx="2">
                  <c:v>52.16678443550683</c:v>
                </c:pt>
                <c:pt idx="3">
                  <c:v>55.840243165956586</c:v>
                </c:pt>
                <c:pt idx="4">
                  <c:v>40.24818925755321</c:v>
                </c:pt>
                <c:pt idx="5">
                  <c:v>45.539533259550055</c:v>
                </c:pt>
                <c:pt idx="6">
                  <c:v>43.15465358341986</c:v>
                </c:pt>
                <c:pt idx="7">
                  <c:v>38.56304976784905</c:v>
                </c:pt>
                <c:pt idx="8">
                  <c:v>48.47606606555822</c:v>
                </c:pt>
                <c:pt idx="9">
                  <c:v>18.466063922720526</c:v>
                </c:pt>
                <c:pt idx="10">
                  <c:v>57.34936134516204</c:v>
                </c:pt>
                <c:pt idx="11">
                  <c:v>28.057979400788447</c:v>
                </c:pt>
                <c:pt idx="12">
                  <c:v>40.73567930533389</c:v>
                </c:pt>
                <c:pt idx="13">
                  <c:v>34.448537132456735</c:v>
                </c:pt>
                <c:pt idx="14">
                  <c:v>27.79112696030824</c:v>
                </c:pt>
                <c:pt idx="15">
                  <c:v>34.60490143128216</c:v>
                </c:pt>
                <c:pt idx="16">
                  <c:v>51.148117363608286</c:v>
                </c:pt>
                <c:pt idx="17">
                  <c:v>44.49144464551015</c:v>
                </c:pt>
                <c:pt idx="18">
                  <c:v>33.70393228806351</c:v>
                </c:pt>
                <c:pt idx="19">
                  <c:v>37.625034293650636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440-ab30-52fe-407ca3e3a80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440-ab30-52fe-407ca3e3a80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440-ab30-52fe-407ca3e3a80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440-ab30-52fe-407ca3e3a80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440-ab30-52fe-407ca3e3a80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440-ab30-52fe-407ca3e3a80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440-ab30-52fe-407ca3e3a80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440-ab30-52fe-407ca3e3a80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440-ab30-52fe-407ca3e3a80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440-ab30-52fe-407ca3e3a80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440-ab30-52fe-407ca3e3a80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440-ab30-52fe-407ca3e3a80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440-ab30-52fe-407ca3e3a80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440-ab30-52fe-407ca3e3a80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440-ab30-52fe-407ca3e3a80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440-ab30-52fe-407ca3e3a80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440-ab30-52fe-407ca3e3a80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440-ab30-52fe-407ca3e3a80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440-ab30-52fe-407ca3e3a80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440-ab30-52fe-407ca3e3a80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48.85781462098681</c:v>
                </c:pt>
                <c:pt idx="1">
                  <c:v>50.88027047713301</c:v>
                </c:pt>
                <c:pt idx="2">
                  <c:v>29.654528637916695</c:v>
                </c:pt>
                <c:pt idx="3">
                  <c:v>46.49043204853246</c:v>
                </c:pt>
                <c:pt idx="4">
                  <c:v>38.165948655516424</c:v>
                </c:pt>
                <c:pt idx="5">
                  <c:v>38.61903236483849</c:v>
                </c:pt>
                <c:pt idx="6">
                  <c:v>24.794721405831467</c:v>
                </c:pt>
                <c:pt idx="7">
                  <c:v>38.631995136416805</c:v>
                </c:pt>
                <c:pt idx="8">
                  <c:v>37.675704453397195</c:v>
                </c:pt>
                <c:pt idx="9">
                  <c:v>35.940137655934436</c:v>
                </c:pt>
                <c:pt idx="10">
                  <c:v>46.027339554523714</c:v>
                </c:pt>
                <c:pt idx="11">
                  <c:v>30.727636656122133</c:v>
                </c:pt>
                <c:pt idx="12">
                  <c:v>42.07166798919455</c:v>
                </c:pt>
                <c:pt idx="13">
                  <c:v>39.484387373993144</c:v>
                </c:pt>
                <c:pt idx="14">
                  <c:v>25.497602896089063</c:v>
                </c:pt>
                <c:pt idx="15">
                  <c:v>-Infinity</c:v>
                </c:pt>
                <c:pt idx="16">
                  <c:v>28.521171524764807</c:v>
                </c:pt>
                <c:pt idx="17">
                  <c:v>36.49833890744135</c:v>
                </c:pt>
                <c:pt idx="18">
                  <c:v>33.689261697434844</c:v>
                </c:pt>
                <c:pt idx="19">
                  <c:v>29.037849128395685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b9-987b-ea69-bd4014080ae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b9-987b-ea69-bd4014080ae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b9-987b-ea69-bd4014080ae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b9-987b-ea69-bd4014080ae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b9-987b-ea69-bd4014080ae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b9-987b-ea69-bd4014080ae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b9-987b-ea69-bd4014080ae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b9-987b-ea69-bd4014080ae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b9-987b-ea69-bd4014080ae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b9-987b-ea69-bd4014080ae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b9-987b-ea69-bd4014080ae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b9-987b-ea69-bd4014080ae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b9-987b-ea69-bd4014080ae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b9-987b-ea69-bd4014080ae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b9-987b-ea69-bd4014080ae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b9-987b-ea69-bd4014080ae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b9-987b-ea69-bd4014080ae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b9-987b-ea69-bd4014080ae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b9-987b-ea69-bd4014080ae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b9-987b-ea69-bd4014080ae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57.25513555124419</c:v>
                </c:pt>
                <c:pt idx="1">
                  <c:v>40.534372784472644</c:v>
                </c:pt>
                <c:pt idx="2">
                  <c:v>38.93958096927032</c:v>
                </c:pt>
                <c:pt idx="3">
                  <c:v>54.24541912997847</c:v>
                </c:pt>
                <c:pt idx="4">
                  <c:v>19.59644895972469</c:v>
                </c:pt>
                <c:pt idx="5">
                  <c:v>42.663729005884974</c:v>
                </c:pt>
                <c:pt idx="6">
                  <c:v>69.70132877811426</c:v>
                </c:pt>
                <c:pt idx="7">
                  <c:v>70.49435291444117</c:v>
                </c:pt>
                <c:pt idx="8">
                  <c:v>67.08787104150066</c:v>
                </c:pt>
                <c:pt idx="9">
                  <c:v>68.72702767257108</c:v>
                </c:pt>
                <c:pt idx="10">
                  <c:v>33.95929842632668</c:v>
                </c:pt>
                <c:pt idx="11">
                  <c:v>67.30581764917349</c:v>
                </c:pt>
                <c:pt idx="12">
                  <c:v>72.58078451128684</c:v>
                </c:pt>
                <c:pt idx="13">
                  <c:v>60.74275378817432</c:v>
                </c:pt>
                <c:pt idx="14">
                  <c:v>56.86067000417652</c:v>
                </c:pt>
                <c:pt idx="15">
                  <c:v>41.57495322881671</c:v>
                </c:pt>
                <c:pt idx="16">
                  <c:v>46.3299224423767</c:v>
                </c:pt>
                <c:pt idx="17">
                  <c:v>35.40045121202298</c:v>
                </c:pt>
                <c:pt idx="18">
                  <c:v>74.81295503012005</c:v>
                </c:pt>
                <c:pt idx="19">
                  <c:v>63.6054141954048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876-7667-763c-fe2a9f9ae3c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876-7667-763c-fe2a9f9ae3c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876-7667-763c-fe2a9f9ae3c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876-7667-763c-fe2a9f9ae3c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876-7667-763c-fe2a9f9ae3c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876-7667-763c-fe2a9f9ae3c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876-7667-763c-fe2a9f9ae3c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876-7667-763c-fe2a9f9ae3c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876-7667-763c-fe2a9f9ae3c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876-7667-763c-fe2a9f9ae3c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876-7667-763c-fe2a9f9ae3c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876-7667-763c-fe2a9f9ae3c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876-7667-763c-fe2a9f9ae3c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876-7667-763c-fe2a9f9ae3c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876-7667-763c-fe2a9f9ae3c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876-7667-763c-fe2a9f9ae3c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876-7667-763c-fe2a9f9ae3c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876-7667-763c-fe2a9f9ae3c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876-7667-763c-fe2a9f9ae3c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876-7667-763c-fe2a9f9ae3c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25.82809193949263</c:v>
                </c:pt>
                <c:pt idx="1">
                  <c:v>33.5991522302423</c:v>
                </c:pt>
                <c:pt idx="2">
                  <c:v>15.494953116637953</c:v>
                </c:pt>
                <c:pt idx="3">
                  <c:v>27.41491148293894</c:v>
                </c:pt>
                <c:pt idx="4">
                  <c:v>20.710711451964308</c:v>
                </c:pt>
                <c:pt idx="5">
                  <c:v>36.25005599113992</c:v>
                </c:pt>
                <c:pt idx="6">
                  <c:v>18.94795906381696</c:v>
                </c:pt>
                <c:pt idx="7">
                  <c:v>25.54961526641165</c:v>
                </c:pt>
                <c:pt idx="8">
                  <c:v>41.58341941168988</c:v>
                </c:pt>
                <c:pt idx="9">
                  <c:v>35.03219455646693</c:v>
                </c:pt>
                <c:pt idx="10">
                  <c:v>14.823345187950498</c:v>
                </c:pt>
                <c:pt idx="11">
                  <c:v>27.491261950537222</c:v>
                </c:pt>
                <c:pt idx="12">
                  <c:v>22.829912549091066</c:v>
                </c:pt>
                <c:pt idx="13">
                  <c:v>20.318711247937863</c:v>
                </c:pt>
                <c:pt idx="14">
                  <c:v>15.264459132273425</c:v>
                </c:pt>
                <c:pt idx="15">
                  <c:v>16.101838502087723</c:v>
                </c:pt>
                <c:pt idx="16">
                  <c:v>26.99232794157781</c:v>
                </c:pt>
                <c:pt idx="17">
                  <c:v>28.609229139769468</c:v>
                </c:pt>
                <c:pt idx="18">
                  <c:v>23.792757371113872</c:v>
                </c:pt>
                <c:pt idx="19">
                  <c:v>8.791682080844422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15-0a22-40c9-379b10526af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815-0a22-40c9-379b10526af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815-0a22-40c9-379b10526af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815-0a22-40c9-379b10526af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815-0a22-40c9-379b10526af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815-0a22-40c9-379b10526af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815-0a22-40c9-379b10526af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815-0a22-40c9-379b10526af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815-0a22-40c9-379b10526af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815-0a22-40c9-379b10526af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815-0a22-40c9-379b10526af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815-0a22-40c9-379b10526af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815-0a22-40c9-379b10526af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815-0a22-40c9-379b10526af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815-0a22-40c9-379b10526af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815-0a22-40c9-379b10526af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815-0a22-40c9-379b10526af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815-0a22-40c9-379b10526af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815-0a22-40c9-379b10526af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815-0a22-40c9-379b10526af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47.51330217489818</c:v>
                </c:pt>
                <c:pt idx="1">
                  <c:v>60.28733355771378</c:v>
                </c:pt>
                <c:pt idx="2">
                  <c:v>42.175987024336024</c:v>
                </c:pt>
                <c:pt idx="3">
                  <c:v>57.297106982043466</c:v>
                </c:pt>
                <c:pt idx="4">
                  <c:v>36.30824229403514</c:v>
                </c:pt>
                <c:pt idx="5">
                  <c:v>58.05519968206692</c:v>
                </c:pt>
                <c:pt idx="6">
                  <c:v>43.90820273020583</c:v>
                </c:pt>
                <c:pt idx="7">
                  <c:v>41.78314773774193</c:v>
                </c:pt>
                <c:pt idx="8">
                  <c:v>55.711282666401075</c:v>
                </c:pt>
                <c:pt idx="9">
                  <c:v>56.582723684745744</c:v>
                </c:pt>
                <c:pt idx="10">
                  <c:v>56.37951624768858</c:v>
                </c:pt>
                <c:pt idx="11">
                  <c:v>57.74572179952918</c:v>
                </c:pt>
                <c:pt idx="12">
                  <c:v>45.42939021412095</c:v>
                </c:pt>
                <c:pt idx="13">
                  <c:v>56.263504354995796</c:v>
                </c:pt>
                <c:pt idx="14">
                  <c:v>52.89742090191057</c:v>
                </c:pt>
                <c:pt idx="15">
                  <c:v>41.29213210120227</c:v>
                </c:pt>
                <c:pt idx="16">
                  <c:v>49.1264220635559</c:v>
                </c:pt>
                <c:pt idx="17">
                  <c:v>30.23280760201692</c:v>
                </c:pt>
                <c:pt idx="18">
                  <c:v>68.80419721318411</c:v>
                </c:pt>
                <c:pt idx="19">
                  <c:v>48.61393911457596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a37-7969-8924-87f4413f7c1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a37-7969-8924-87f4413f7c1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a37-7969-8924-87f4413f7c1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a37-7969-8924-87f4413f7c1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a37-7969-8924-87f4413f7c1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a37-7969-8924-87f4413f7c1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a37-7969-8924-87f4413f7c1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a37-7969-8924-87f4413f7c1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a37-7969-8924-87f4413f7c1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a37-7969-8924-87f4413f7c1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a37-7969-8924-87f4413f7c1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a37-7969-8924-87f4413f7c1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a37-7969-8924-87f4413f7c1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a37-7969-8924-87f4413f7c1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a37-7969-8924-87f4413f7c1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a37-7969-8924-87f4413f7c1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a37-7969-8924-87f4413f7c1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a37-7969-8924-87f4413f7c1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a37-7969-8924-87f4413f7c1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a37-7969-8924-87f4413f7c1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45.89155133114511</c:v>
                </c:pt>
                <c:pt idx="1">
                  <c:v>45.905050964992334</c:v>
                </c:pt>
                <c:pt idx="2">
                  <c:v>47.055595528229794</c:v>
                </c:pt>
                <c:pt idx="3">
                  <c:v>38.14276364301082</c:v>
                </c:pt>
                <c:pt idx="4">
                  <c:v>54.847352808612634</c:v>
                </c:pt>
                <c:pt idx="5">
                  <c:v>43.00139078824977</c:v>
                </c:pt>
                <c:pt idx="6">
                  <c:v>42.626182551648846</c:v>
                </c:pt>
                <c:pt idx="7">
                  <c:v>40.128069247551345</c:v>
                </c:pt>
                <c:pt idx="8">
                  <c:v>51.37452301038964</c:v>
                </c:pt>
                <c:pt idx="9">
                  <c:v>50.45560390410994</c:v>
                </c:pt>
                <c:pt idx="10">
                  <c:v>53.252453690688746</c:v>
                </c:pt>
                <c:pt idx="11">
                  <c:v>46.1014779720149</c:v>
                </c:pt>
                <c:pt idx="12">
                  <c:v>52.71415411717456</c:v>
                </c:pt>
                <c:pt idx="13">
                  <c:v>49.9545093824802</c:v>
                </c:pt>
                <c:pt idx="14">
                  <c:v>47.78015389470058</c:v>
                </c:pt>
                <c:pt idx="15">
                  <c:v>42.65404996231305</c:v>
                </c:pt>
                <c:pt idx="16">
                  <c:v>57.80427016089645</c:v>
                </c:pt>
                <c:pt idx="17">
                  <c:v>45.918615315711484</c:v>
                </c:pt>
                <c:pt idx="18">
                  <c:v>49.200655517239326</c:v>
                </c:pt>
                <c:pt idx="19">
                  <c:v>36.602219820951895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356-c823-5d5f-cef5dc3c96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356-c823-5d5f-cef5dc3c96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356-c823-5d5f-cef5dc3c96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356-c823-5d5f-cef5dc3c96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356-c823-5d5f-cef5dc3c96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356-c823-5d5f-cef5dc3c96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356-c823-5d5f-cef5dc3c96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356-c823-5d5f-cef5dc3c96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356-c823-5d5f-cef5dc3c96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356-c823-5d5f-cef5dc3c96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356-c823-5d5f-cef5dc3c96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356-c823-5d5f-cef5dc3c96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356-c823-5d5f-cef5dc3c96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356-c823-5d5f-cef5dc3c96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356-c823-5d5f-cef5dc3c96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356-c823-5d5f-cef5dc3c96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356-c823-5d5f-cef5dc3c96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356-c823-5d5f-cef5dc3c96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356-c823-5d5f-cef5dc3c96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356-c823-5d5f-cef5dc3c96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13.485852576570748</c:v>
                </c:pt>
                <c:pt idx="1">
                  <c:v>7.648178871714931</c:v>
                </c:pt>
                <c:pt idx="2">
                  <c:v>4.3722632836240765</c:v>
                </c:pt>
                <c:pt idx="3">
                  <c:v>13.551038809933805</c:v>
                </c:pt>
                <c:pt idx="4">
                  <c:v>6.409342394791204</c:v>
                </c:pt>
                <c:pt idx="5">
                  <c:v>10.601286761681711</c:v>
                </c:pt>
                <c:pt idx="6">
                  <c:v>4.1192933432413</c:v>
                </c:pt>
                <c:pt idx="7">
                  <c:v>6.385638520474159</c:v>
                </c:pt>
                <c:pt idx="8">
                  <c:v>4.399354958655267</c:v>
                </c:pt>
                <c:pt idx="9">
                  <c:v>3.472069517249504</c:v>
                </c:pt>
                <c:pt idx="10">
                  <c:v>8.105673157776067</c:v>
                </c:pt>
                <c:pt idx="11">
                  <c:v>3.9210439077380017</c:v>
                </c:pt>
                <c:pt idx="12">
                  <c:v>2.874286572189229</c:v>
                </c:pt>
                <c:pt idx="13">
                  <c:v>4.700850233287238</c:v>
                </c:pt>
                <c:pt idx="14">
                  <c:v>12.288499125105526</c:v>
                </c:pt>
                <c:pt idx="15">
                  <c:v>4.606162446300871</c:v>
                </c:pt>
                <c:pt idx="16">
                  <c:v>6.119602172613776</c:v>
                </c:pt>
                <c:pt idx="17">
                  <c:v>7.847929436596462</c:v>
                </c:pt>
                <c:pt idx="18">
                  <c:v>6.753641732239685</c:v>
                </c:pt>
                <c:pt idx="19">
                  <c:v>22.359528333673072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b06-ee81-7c0b-44d859f01a4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b06-ee81-7c0b-44d859f01a4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b06-ee81-7c0b-44d859f01a4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b06-ee81-7c0b-44d859f01a4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b06-ee81-7c0b-44d859f01a4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b06-ee81-7c0b-44d859f01a4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b06-ee81-7c0b-44d859f01a4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b06-ee81-7c0b-44d859f01a4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b06-ee81-7c0b-44d859f01a4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b06-ee81-7c0b-44d859f01a4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b06-ee81-7c0b-44d859f01a4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b06-ee81-7c0b-44d859f01a4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b06-ee81-7c0b-44d859f01a4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b06-ee81-7c0b-44d859f01a4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b06-ee81-7c0b-44d859f01a4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b06-ee81-7c0b-44d859f01a4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b06-ee81-7c0b-44d859f01a4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b06-ee81-7c0b-44d859f01a4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b06-ee81-7c0b-44d859f01a4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b06-ee81-7c0b-44d859f01a4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43.80106849922212</c:v>
                </c:pt>
                <c:pt idx="1">
                  <c:v>54.43335165686502</c:v>
                </c:pt>
                <c:pt idx="2">
                  <c:v>45.97997569368683</c:v>
                </c:pt>
                <c:pt idx="3">
                  <c:v>46.239229620633935</c:v>
                </c:pt>
                <c:pt idx="4">
                  <c:v>53.14737011409985</c:v>
                </c:pt>
                <c:pt idx="5">
                  <c:v>53.48646078116932</c:v>
                </c:pt>
                <c:pt idx="6">
                  <c:v>51.10671617785982</c:v>
                </c:pt>
                <c:pt idx="7">
                  <c:v>36.79760469358307</c:v>
                </c:pt>
                <c:pt idx="8">
                  <c:v>47.49274108124108</c:v>
                </c:pt>
                <c:pt idx="9">
                  <c:v>32.312104527365086</c:v>
                </c:pt>
                <c:pt idx="10">
                  <c:v>54.58055185314215</c:v>
                </c:pt>
                <c:pt idx="11">
                  <c:v>57.439067407476145</c:v>
                </c:pt>
                <c:pt idx="12">
                  <c:v>47.74216223936582</c:v>
                </c:pt>
                <c:pt idx="13">
                  <c:v>57.14176278521814</c:v>
                </c:pt>
                <c:pt idx="14">
                  <c:v>43.448782552421214</c:v>
                </c:pt>
                <c:pt idx="15">
                  <c:v>37.008192636167244</c:v>
                </c:pt>
                <c:pt idx="16">
                  <c:v>40.63268055138522</c:v>
                </c:pt>
                <c:pt idx="17">
                  <c:v>36.5340695063253</c:v>
                </c:pt>
                <c:pt idx="18">
                  <c:v>27.925577162284377</c:v>
                </c:pt>
                <c:pt idx="19">
                  <c:v>31.08094958317828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e20-f13a-0078-2c5a83d2b6f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e20-f13a-0078-2c5a83d2b6f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e20-f13a-0078-2c5a83d2b6f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e20-f13a-0078-2c5a83d2b6f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e20-f13a-0078-2c5a83d2b6f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e20-f13a-0078-2c5a83d2b6f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e20-f13a-0078-2c5a83d2b6f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e20-f13a-0078-2c5a83d2b6f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e20-f13a-0078-2c5a83d2b6f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e20-f13a-0078-2c5a83d2b6f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e20-f13a-0078-2c5a83d2b6f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e20-f13a-0078-2c5a83d2b6f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e20-f13a-0078-2c5a83d2b6f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e20-f13a-0078-2c5a83d2b6f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e20-f13a-0078-2c5a83d2b6f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e20-f13a-0078-2c5a83d2b6f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e20-f13a-0078-2c5a83d2b6f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e20-f13a-0078-2c5a83d2b6f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e20-f13a-0078-2c5a83d2b6f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e20-f13a-0078-2c5a83d2b6f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27.112507999888496</c:v>
                </c:pt>
                <c:pt idx="1">
                  <c:v>38.56304976784905</c:v>
                </c:pt>
                <c:pt idx="2">
                  <c:v>47.83464498143092</c:v>
                </c:pt>
                <c:pt idx="3">
                  <c:v>27.79112696030824</c:v>
                </c:pt>
                <c:pt idx="4">
                  <c:v>39.97477256023156</c:v>
                </c:pt>
                <c:pt idx="5">
                  <c:v>28.057979400788447</c:v>
                </c:pt>
                <c:pt idx="6">
                  <c:v>29.702075207634877</c:v>
                </c:pt>
                <c:pt idx="7">
                  <c:v>45.72350478347016</c:v>
                </c:pt>
                <c:pt idx="8">
                  <c:v>37.625034293650636</c:v>
                </c:pt>
                <c:pt idx="9">
                  <c:v>51.148117363608286</c:v>
                </c:pt>
                <c:pt idx="10">
                  <c:v>44.49144464551015</c:v>
                </c:pt>
                <c:pt idx="11">
                  <c:v>40.73567930533389</c:v>
                </c:pt>
                <c:pt idx="12">
                  <c:v>47.09352390949019</c:v>
                </c:pt>
                <c:pt idx="13">
                  <c:v>33.70393228806351</c:v>
                </c:pt>
                <c:pt idx="14">
                  <c:v>34.752120795475</c:v>
                </c:pt>
                <c:pt idx="15">
                  <c:v>49.40864584186334</c:v>
                </c:pt>
                <c:pt idx="16">
                  <c:v>47.86247479805829</c:v>
                </c:pt>
                <c:pt idx="17">
                  <c:v>57.23880328989457</c:v>
                </c:pt>
                <c:pt idx="18">
                  <c:v>52.16678443550683</c:v>
                </c:pt>
                <c:pt idx="19">
                  <c:v>33.70906988559757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231-28fb-20d9-02212f89496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231-28fb-20d9-02212f89496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231-28fb-20d9-02212f89496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231-28fb-20d9-02212f89496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231-28fb-20d9-02212f89496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231-28fb-20d9-02212f89496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231-28fb-20d9-02212f89496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231-28fb-20d9-02212f89496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231-28fb-20d9-02212f89496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231-28fb-20d9-02212f89496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231-28fb-20d9-02212f89496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231-28fb-20d9-02212f89496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231-28fb-20d9-02212f89496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231-28fb-20d9-02212f89496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231-28fb-20d9-02212f89496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231-28fb-20d9-02212f89496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231-28fb-20d9-02212f89496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231-28fb-20d9-02212f89496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231-28fb-20d9-02212f89496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231-28fb-20d9-02212f89496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44.20744132652655</c:v>
                </c:pt>
                <c:pt idx="1">
                  <c:v>38.631995136416805</c:v>
                </c:pt>
                <c:pt idx="2">
                  <c:v>32.72724153326626</c:v>
                </c:pt>
                <c:pt idx="3">
                  <c:v>25.497602896089063</c:v>
                </c:pt>
                <c:pt idx="4">
                  <c:v>46.10653505729812</c:v>
                </c:pt>
                <c:pt idx="5">
                  <c:v>30.727636656122133</c:v>
                </c:pt>
                <c:pt idx="6">
                  <c:v>33.59359823201604</c:v>
                </c:pt>
                <c:pt idx="7">
                  <c:v>31.03080917197096</c:v>
                </c:pt>
                <c:pt idx="8">
                  <c:v>29.037849128395685</c:v>
                </c:pt>
                <c:pt idx="9">
                  <c:v>28.521171524764807</c:v>
                </c:pt>
                <c:pt idx="10">
                  <c:v>36.49833890744135</c:v>
                </c:pt>
                <c:pt idx="11">
                  <c:v>42.07166798919455</c:v>
                </c:pt>
                <c:pt idx="12">
                  <c:v>37.611823878180495</c:v>
                </c:pt>
                <c:pt idx="13">
                  <c:v>33.689261697434844</c:v>
                </c:pt>
                <c:pt idx="14">
                  <c:v>27.115470737103166</c:v>
                </c:pt>
                <c:pt idx="15">
                  <c:v>28.238640307824113</c:v>
                </c:pt>
                <c:pt idx="16">
                  <c:v>26.634745927566982</c:v>
                </c:pt>
                <c:pt idx="17">
                  <c:v>27.65411729688569</c:v>
                </c:pt>
                <c:pt idx="18">
                  <c:v>29.654528637916695</c:v>
                </c:pt>
                <c:pt idx="19">
                  <c:v>41.78631622217026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c79-6f1c-c05a-25b58be00ec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c79-6f1c-c05a-25b58be00ec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c79-6f1c-c05a-25b58be00ec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c79-6f1c-c05a-25b58be00ec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c79-6f1c-c05a-25b58be00ec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c79-6f1c-c05a-25b58be00ec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c79-6f1c-c05a-25b58be00ec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c79-6f1c-c05a-25b58be00ec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c79-6f1c-c05a-25b58be00ec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c79-6f1c-c05a-25b58be00ec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c79-6f1c-c05a-25b58be00ec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c79-6f1c-c05a-25b58be00ec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c79-6f1c-c05a-25b58be00ec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c79-6f1c-c05a-25b58be00ec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c79-6f1c-c05a-25b58be00ec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c79-6f1c-c05a-25b58be00ec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c79-6f1c-c05a-25b58be00ec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c79-6f1c-c05a-25b58be00ec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c79-6f1c-c05a-25b58be00ec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c79-6f1c-c05a-25b58be00ec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39.23997549013722</c:v>
                </c:pt>
                <c:pt idx="1">
                  <c:v>70.49435291444117</c:v>
                </c:pt>
                <c:pt idx="2">
                  <c:v>53.0874676637678</c:v>
                </c:pt>
                <c:pt idx="3">
                  <c:v>56.86067000417652</c:v>
                </c:pt>
                <c:pt idx="4">
                  <c:v>40.72795348596242</c:v>
                </c:pt>
                <c:pt idx="5">
                  <c:v>67.30581764917349</c:v>
                </c:pt>
                <c:pt idx="6">
                  <c:v>65.78746787378348</c:v>
                </c:pt>
                <c:pt idx="7">
                  <c:v>44.24110253645262</c:v>
                </c:pt>
                <c:pt idx="8">
                  <c:v>63.6054141954048</c:v>
                </c:pt>
                <c:pt idx="9">
                  <c:v>46.3299224423767</c:v>
                </c:pt>
                <c:pt idx="10">
                  <c:v>35.40045121202298</c:v>
                </c:pt>
                <c:pt idx="11">
                  <c:v>72.58078451128684</c:v>
                </c:pt>
                <c:pt idx="12">
                  <c:v>69.89625628515114</c:v>
                </c:pt>
                <c:pt idx="13">
                  <c:v>74.81295503012005</c:v>
                </c:pt>
                <c:pt idx="14">
                  <c:v>60.14298002900921</c:v>
                </c:pt>
                <c:pt idx="15">
                  <c:v>57.92097958348569</c:v>
                </c:pt>
                <c:pt idx="16">
                  <c:v>69.58284561419968</c:v>
                </c:pt>
                <c:pt idx="17">
                  <c:v>65.0288617336075</c:v>
                </c:pt>
                <c:pt idx="18">
                  <c:v>38.93958096927032</c:v>
                </c:pt>
                <c:pt idx="19">
                  <c:v>41.13175237364703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896-c929-d4f7-de4f28ccda9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896-c929-d4f7-de4f28ccda9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96-c929-d4f7-de4f28ccda9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896-c929-d4f7-de4f28ccda9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96-c929-d4f7-de4f28ccda9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896-c929-d4f7-de4f28ccda9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96-c929-d4f7-de4f28ccda9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896-c929-d4f7-de4f28ccda9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96-c929-d4f7-de4f28ccda9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96-c929-d4f7-de4f28ccda9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96-c929-d4f7-de4f28ccda9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896-c929-d4f7-de4f28ccda9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896-c929-d4f7-de4f28ccda9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896-c929-d4f7-de4f28ccda9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896-c929-d4f7-de4f28ccda9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896-c929-d4f7-de4f28ccda9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896-c929-d4f7-de4f28ccda9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896-c929-d4f7-de4f28ccda9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896-c929-d4f7-de4f28ccda9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896-c929-d4f7-de4f28ccda9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13.200194736168228</c:v>
                </c:pt>
                <c:pt idx="1">
                  <c:v>35.655759358266934</c:v>
                </c:pt>
                <c:pt idx="2">
                  <c:v>26.99232794157781</c:v>
                </c:pt>
                <c:pt idx="3">
                  <c:v>57.89898005195962</c:v>
                </c:pt>
                <c:pt idx="4">
                  <c:v>24.830385350709793</c:v>
                </c:pt>
                <c:pt idx="5">
                  <c:v>21.209001506236078</c:v>
                </c:pt>
                <c:pt idx="6">
                  <c:v>24.227014969227696</c:v>
                </c:pt>
                <c:pt idx="7">
                  <c:v>35.482207008792194</c:v>
                </c:pt>
                <c:pt idx="8">
                  <c:v>20.710711451964308</c:v>
                </c:pt>
                <c:pt idx="9">
                  <c:v>21.80058410022414</c:v>
                </c:pt>
                <c:pt idx="10">
                  <c:v>14.823345187950498</c:v>
                </c:pt>
                <c:pt idx="11">
                  <c:v>22.829912549091066</c:v>
                </c:pt>
                <c:pt idx="12">
                  <c:v>21.190143376340576</c:v>
                </c:pt>
                <c:pt idx="13">
                  <c:v>22.822269961248917</c:v>
                </c:pt>
                <c:pt idx="14">
                  <c:v>3.4891164258022975</c:v>
                </c:pt>
                <c:pt idx="15">
                  <c:v>41.58341941168988</c:v>
                </c:pt>
                <c:pt idx="16">
                  <c:v>14.181729247448786</c:v>
                </c:pt>
                <c:pt idx="17">
                  <c:v>35.03219455646693</c:v>
                </c:pt>
                <c:pt idx="18">
                  <c:v>19.440408201944745</c:v>
                </c:pt>
                <c:pt idx="19">
                  <c:v>25.235234628650765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4ae-5436-94c8-ec091af04ef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4ae-5436-94c8-ec091af04ef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4ae-5436-94c8-ec091af04ef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4ae-5436-94c8-ec091af04ef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4ae-5436-94c8-ec091af04ef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4ae-5436-94c8-ec091af04ef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4ae-5436-94c8-ec091af04ef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4ae-5436-94c8-ec091af04ef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4ae-5436-94c8-ec091af04ef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4ae-5436-94c8-ec091af04ef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4ae-5436-94c8-ec091af04ef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4ae-5436-94c8-ec091af04ef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4ae-5436-94c8-ec091af04ef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4ae-5436-94c8-ec091af04ef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4ae-5436-94c8-ec091af04ef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4ae-5436-94c8-ec091af04ef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4ae-5436-94c8-ec091af04ef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4ae-5436-94c8-ec091af04ef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4ae-5436-94c8-ec091af04ef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4ae-5436-94c8-ec091af04ef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69.12797969419638</c:v>
                </c:pt>
                <c:pt idx="1">
                  <c:v>47.119705554680856</c:v>
                </c:pt>
                <c:pt idx="2">
                  <c:v>49.1264220635559</c:v>
                </c:pt>
                <c:pt idx="3">
                  <c:v>54.911225826386904</c:v>
                </c:pt>
                <c:pt idx="4">
                  <c:v>36.09277206325813</c:v>
                </c:pt>
                <c:pt idx="5">
                  <c:v>53.880273595169484</c:v>
                </c:pt>
                <c:pt idx="6">
                  <c:v>57.43345714450981</c:v>
                </c:pt>
                <c:pt idx="7">
                  <c:v>51.968424248150534</c:v>
                </c:pt>
                <c:pt idx="8">
                  <c:v>36.30824229403514</c:v>
                </c:pt>
                <c:pt idx="9">
                  <c:v>33.78422235813414</c:v>
                </c:pt>
                <c:pt idx="10">
                  <c:v>56.37951624768858</c:v>
                </c:pt>
                <c:pt idx="11">
                  <c:v>45.42939021412095</c:v>
                </c:pt>
                <c:pt idx="12">
                  <c:v>49.941476465766826</c:v>
                </c:pt>
                <c:pt idx="13">
                  <c:v>73.6648607123021</c:v>
                </c:pt>
                <c:pt idx="14">
                  <c:v>38.631517468744136</c:v>
                </c:pt>
                <c:pt idx="15">
                  <c:v>55.711282666401075</c:v>
                </c:pt>
                <c:pt idx="16">
                  <c:v>39.57280976348319</c:v>
                </c:pt>
                <c:pt idx="17">
                  <c:v>56.582723684745744</c:v>
                </c:pt>
                <c:pt idx="18">
                  <c:v>47.29026090968744</c:v>
                </c:pt>
                <c:pt idx="19">
                  <c:v>50.783140627308825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f91-8c5f-5706-2f4e9d8ed00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f91-8c5f-5706-2f4e9d8ed00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f91-8c5f-5706-2f4e9d8ed00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f91-8c5f-5706-2f4e9d8ed00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f91-8c5f-5706-2f4e9d8ed00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f91-8c5f-5706-2f4e9d8ed00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f91-8c5f-5706-2f4e9d8ed00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f91-8c5f-5706-2f4e9d8ed00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f91-8c5f-5706-2f4e9d8ed00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f91-8c5f-5706-2f4e9d8ed00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f91-8c5f-5706-2f4e9d8ed00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f91-8c5f-5706-2f4e9d8ed00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f91-8c5f-5706-2f4e9d8ed00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f91-8c5f-5706-2f4e9d8ed00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f91-8c5f-5706-2f4e9d8ed00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f91-8c5f-5706-2f4e9d8ed00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f91-8c5f-5706-2f4e9d8ed00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f91-8c5f-5706-2f4e9d8ed00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f91-8c5f-5706-2f4e9d8ed00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f91-8c5f-5706-2f4e9d8ed00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50.61192879312213</c:v>
                </c:pt>
                <c:pt idx="1">
                  <c:v>51.794163496728665</c:v>
                </c:pt>
                <c:pt idx="2">
                  <c:v>54.0771090299728</c:v>
                </c:pt>
                <c:pt idx="3">
                  <c:v>48.571444745646474</c:v>
                </c:pt>
                <c:pt idx="4">
                  <c:v>48.88777822240002</c:v>
                </c:pt>
                <c:pt idx="5">
                  <c:v>49.83428716761922</c:v>
                </c:pt>
                <c:pt idx="6">
                  <c:v>40.8263302248906</c:v>
                </c:pt>
                <c:pt idx="7">
                  <c:v>51.966319357565645</c:v>
                </c:pt>
                <c:pt idx="8">
                  <c:v>63.164174877567085</c:v>
                </c:pt>
                <c:pt idx="9">
                  <c:v>39.419371869070986</c:v>
                </c:pt>
                <c:pt idx="10">
                  <c:v>57.99341502875526</c:v>
                </c:pt>
                <c:pt idx="11">
                  <c:v>56.53139564644016</c:v>
                </c:pt>
                <c:pt idx="12">
                  <c:v>46.36986293160194</c:v>
                </c:pt>
                <c:pt idx="13">
                  <c:v>49.202916590295736</c:v>
                </c:pt>
                <c:pt idx="14">
                  <c:v>52.48215644686613</c:v>
                </c:pt>
                <c:pt idx="15">
                  <c:v>59.05211198162183</c:v>
                </c:pt>
                <c:pt idx="16">
                  <c:v>43.58375878766895</c:v>
                </c:pt>
                <c:pt idx="17">
                  <c:v>58.44455005050135</c:v>
                </c:pt>
                <c:pt idx="18">
                  <c:v>38.35021134095635</c:v>
                </c:pt>
                <c:pt idx="19">
                  <c:v>53.4500643113515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c4f-0ad5-4bb4-6eb33e554cd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c4f-0ad5-4bb4-6eb33e554cd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c4f-0ad5-4bb4-6eb33e554cd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c4f-0ad5-4bb4-6eb33e554cd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c4f-0ad5-4bb4-6eb33e554cd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c4f-0ad5-4bb4-6eb33e554cd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c4f-0ad5-4bb4-6eb33e554cd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c4f-0ad5-4bb4-6eb33e554cd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c4f-0ad5-4bb4-6eb33e554cd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c4f-0ad5-4bb4-6eb33e554cd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c4f-0ad5-4bb4-6eb33e554cd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c4f-0ad5-4bb4-6eb33e554cd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c4f-0ad5-4bb4-6eb33e554cd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c4f-0ad5-4bb4-6eb33e554cd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c4f-0ad5-4bb4-6eb33e554cd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c4f-0ad5-4bb4-6eb33e554cd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c4f-0ad5-4bb4-6eb33e554cd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c4f-0ad5-4bb4-6eb33e554cd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c4f-0ad5-4bb4-6eb33e554cd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c4f-0ad5-4bb4-6eb33e554cd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5.666449739232434</c:v>
                </c:pt>
                <c:pt idx="1">
                  <c:v>9.559228059961196</c:v>
                </c:pt>
                <c:pt idx="2">
                  <c:v>6.119602172613776</c:v>
                </c:pt>
                <c:pt idx="3">
                  <c:v>7.124045329091923</c:v>
                </c:pt>
                <c:pt idx="4">
                  <c:v>6.310826415182936</c:v>
                </c:pt>
                <c:pt idx="5">
                  <c:v>5.236747092846935</c:v>
                </c:pt>
                <c:pt idx="6">
                  <c:v>5.603877631653671</c:v>
                </c:pt>
                <c:pt idx="7">
                  <c:v>2.972230264356832</c:v>
                </c:pt>
                <c:pt idx="8">
                  <c:v>6.409342394791204</c:v>
                </c:pt>
                <c:pt idx="9">
                  <c:v>5.806240338299192</c:v>
                </c:pt>
                <c:pt idx="10">
                  <c:v>8.105673157776067</c:v>
                </c:pt>
                <c:pt idx="11">
                  <c:v>2.874286572189229</c:v>
                </c:pt>
                <c:pt idx="12">
                  <c:v>4.729718525131668</c:v>
                </c:pt>
                <c:pt idx="13">
                  <c:v>25.896974700696326</c:v>
                </c:pt>
                <c:pt idx="14">
                  <c:v>3.4815800148351133</c:v>
                </c:pt>
                <c:pt idx="15">
                  <c:v>4.399354958655267</c:v>
                </c:pt>
                <c:pt idx="16">
                  <c:v>21.70591880075134</c:v>
                </c:pt>
                <c:pt idx="17">
                  <c:v>3.472069517249504</c:v>
                </c:pt>
                <c:pt idx="18">
                  <c:v>12.36677532898936</c:v>
                </c:pt>
                <c:pt idx="19">
                  <c:v>18.22412605021536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2dd-b1dc-7d21-1665bf87fb3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2dd-b1dc-7d21-1665bf87fb3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2dd-b1dc-7d21-1665bf87fb3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2dd-b1dc-7d21-1665bf87fb3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2dd-b1dc-7d21-1665bf87fb3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2dd-b1dc-7d21-1665bf87fb3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2dd-b1dc-7d21-1665bf87fb3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2dd-b1dc-7d21-1665bf87fb3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2dd-b1dc-7d21-1665bf87fb3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2dd-b1dc-7d21-1665bf87fb3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2dd-b1dc-7d21-1665bf87fb3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2dd-b1dc-7d21-1665bf87fb3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2dd-b1dc-7d21-1665bf87fb3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2dd-b1dc-7d21-1665bf87fb3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2dd-b1dc-7d21-1665bf87fb3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2dd-b1dc-7d21-1665bf87fb3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2dd-b1dc-7d21-1665bf87fb3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2dd-b1dc-7d21-1665bf87fb3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2dd-b1dc-7d21-1665bf87fb3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2dd-b1dc-7d21-1665bf87fb3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50.257544928536134</c:v>
                </c:pt>
                <c:pt idx="1">
                  <c:v>45.12149527642613</c:v>
                </c:pt>
                <c:pt idx="2">
                  <c:v>40.63268055138522</c:v>
                </c:pt>
                <c:pt idx="3">
                  <c:v>41.020837147016245</c:v>
                </c:pt>
                <c:pt idx="4">
                  <c:v>39.0801619084617</c:v>
                </c:pt>
                <c:pt idx="5">
                  <c:v>36.16513000751617</c:v>
                </c:pt>
                <c:pt idx="6">
                  <c:v>48.65486043653769</c:v>
                </c:pt>
                <c:pt idx="7">
                  <c:v>44.6403053662504</c:v>
                </c:pt>
                <c:pt idx="8">
                  <c:v>53.14737011409985</c:v>
                </c:pt>
                <c:pt idx="9">
                  <c:v>53.15717073009361</c:v>
                </c:pt>
                <c:pt idx="10">
                  <c:v>54.58055185314215</c:v>
                </c:pt>
                <c:pt idx="11">
                  <c:v>47.74216223936582</c:v>
                </c:pt>
                <c:pt idx="12">
                  <c:v>32.159399796194144</c:v>
                </c:pt>
                <c:pt idx="13">
                  <c:v>37.95414749427009</c:v>
                </c:pt>
                <c:pt idx="14">
                  <c:v>44.796360562278394</c:v>
                </c:pt>
                <c:pt idx="15">
                  <c:v>47.49274108124108</c:v>
                </c:pt>
                <c:pt idx="16">
                  <c:v>54.554769488317234</c:v>
                </c:pt>
                <c:pt idx="17">
                  <c:v>32.312104527365086</c:v>
                </c:pt>
                <c:pt idx="18">
                  <c:v>46.96666655954623</c:v>
                </c:pt>
                <c:pt idx="19">
                  <c:v>42.35513962317865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00a-45bf-e52b-d82e59a736a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00a-45bf-e52b-d82e59a736a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00a-45bf-e52b-d82e59a736a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00a-45bf-e52b-d82e59a736a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00a-45bf-e52b-d82e59a736a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00a-45bf-e52b-d82e59a736a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00a-45bf-e52b-d82e59a736a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00a-45bf-e52b-d82e59a736a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00a-45bf-e52b-d82e59a736a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00a-45bf-e52b-d82e59a736a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00a-45bf-e52b-d82e59a736a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00a-45bf-e52b-d82e59a736a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00a-45bf-e52b-d82e59a736a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00a-45bf-e52b-d82e59a736a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00a-45bf-e52b-d82e59a736a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00a-45bf-e52b-d82e59a736a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00a-45bf-e52b-d82e59a736a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00a-45bf-e52b-d82e59a736a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00a-45bf-e52b-d82e59a736a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00a-45bf-e52b-d82e59a736a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31.687882752210783</c:v>
                </c:pt>
                <c:pt idx="1">
                  <c:v>72.21803595859559</c:v>
                </c:pt>
                <c:pt idx="2">
                  <c:v>47.86247479805829</c:v>
                </c:pt>
                <c:pt idx="3">
                  <c:v>38.23793354560115</c:v>
                </c:pt>
                <c:pt idx="4">
                  <c:v>32.853156942039035</c:v>
                </c:pt>
                <c:pt idx="5">
                  <c:v>45.735789803204334</c:v>
                </c:pt>
                <c:pt idx="6">
                  <c:v>34.448537132456735</c:v>
                </c:pt>
                <c:pt idx="7">
                  <c:v>42.98721727060436</c:v>
                </c:pt>
                <c:pt idx="8">
                  <c:v>39.97477256023156</c:v>
                </c:pt>
                <c:pt idx="9">
                  <c:v>38.68863981565148</c:v>
                </c:pt>
                <c:pt idx="10">
                  <c:v>44.49144464551015</c:v>
                </c:pt>
                <c:pt idx="11">
                  <c:v>47.09352390949019</c:v>
                </c:pt>
                <c:pt idx="12">
                  <c:v>59.97955418867768</c:v>
                </c:pt>
                <c:pt idx="13">
                  <c:v>47.9337057847014</c:v>
                </c:pt>
                <c:pt idx="14">
                  <c:v>34.5096029601699</c:v>
                </c:pt>
                <c:pt idx="15">
                  <c:v>37.625034293650636</c:v>
                </c:pt>
                <c:pt idx="16">
                  <c:v>32.304752895857995</c:v>
                </c:pt>
                <c:pt idx="17">
                  <c:v>51.148117363608286</c:v>
                </c:pt>
                <c:pt idx="18">
                  <c:v>21.882103935751992</c:v>
                </c:pt>
                <c:pt idx="19">
                  <c:v>66.8736895068678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a4-4942-840e-792d7043ed4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ba4-4942-840e-792d7043ed4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a4-4942-840e-792d7043ed4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a4-4942-840e-792d7043ed4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a4-4942-840e-792d7043ed4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a4-4942-840e-792d7043ed4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a4-4942-840e-792d7043ed4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a4-4942-840e-792d7043ed4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ba4-4942-840e-792d7043ed4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ba4-4942-840e-792d7043ed4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ba4-4942-840e-792d7043ed4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ba4-4942-840e-792d7043ed4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ba4-4942-840e-792d7043ed4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ba4-4942-840e-792d7043ed4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ba4-4942-840e-792d7043ed4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ba4-4942-840e-792d7043ed4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ba4-4942-840e-792d7043ed4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ba4-4942-840e-792d7043ed4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ba4-4942-840e-792d7043ed4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ba4-4942-840e-792d7043ed4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50.88027047713301</c:v>
                </c:pt>
                <c:pt idx="1">
                  <c:v>36.39491564782057</c:v>
                </c:pt>
                <c:pt idx="2">
                  <c:v>26.634745927566982</c:v>
                </c:pt>
                <c:pt idx="3">
                  <c:v>27.97125065474382</c:v>
                </c:pt>
                <c:pt idx="4">
                  <c:v>50.306280232079715</c:v>
                </c:pt>
                <c:pt idx="5">
                  <c:v>37.80421175055252</c:v>
                </c:pt>
                <c:pt idx="6">
                  <c:v>39.484387373993144</c:v>
                </c:pt>
                <c:pt idx="7">
                  <c:v>38.19008249028287</c:v>
                </c:pt>
                <c:pt idx="8">
                  <c:v>46.10653505729812</c:v>
                </c:pt>
                <c:pt idx="9">
                  <c:v>38.5378156163317</c:v>
                </c:pt>
                <c:pt idx="10">
                  <c:v>36.49833890744135</c:v>
                </c:pt>
                <c:pt idx="11">
                  <c:v>37.611823878180495</c:v>
                </c:pt>
                <c:pt idx="12">
                  <c:v>26.232691760226086</c:v>
                </c:pt>
                <c:pt idx="13">
                  <c:v>48.85781462098681</c:v>
                </c:pt>
                <c:pt idx="14">
                  <c:v>44.047589633216084</c:v>
                </c:pt>
                <c:pt idx="15">
                  <c:v>29.037849128395685</c:v>
                </c:pt>
                <c:pt idx="16">
                  <c:v>35.15838061976783</c:v>
                </c:pt>
                <c:pt idx="17">
                  <c:v>28.521171524764807</c:v>
                </c:pt>
                <c:pt idx="18">
                  <c:v>55.897779422189586</c:v>
                </c:pt>
                <c:pt idx="19">
                  <c:v>50.27853666411523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aa-a1e1-0377-cd83329c2bb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aa-a1e1-0377-cd83329c2bb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aa-a1e1-0377-cd83329c2bb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aa-a1e1-0377-cd83329c2bb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aa-a1e1-0377-cd83329c2bb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aa-a1e1-0377-cd83329c2bb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aa-a1e1-0377-cd83329c2bb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aa-a1e1-0377-cd83329c2bb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aa-a1e1-0377-cd83329c2bb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aa-a1e1-0377-cd83329c2bb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aa-a1e1-0377-cd83329c2bb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aa-a1e1-0377-cd83329c2bb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aa-a1e1-0377-cd83329c2bb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aa-a1e1-0377-cd83329c2bb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aa-a1e1-0377-cd83329c2bb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aa-a1e1-0377-cd83329c2bb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aa-a1e1-0377-cd83329c2bb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aa-a1e1-0377-cd83329c2bb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aa-a1e1-0377-cd83329c2bb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aa-a1e1-0377-cd83329c2bb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40.534372784472644</c:v>
                </c:pt>
                <c:pt idx="1">
                  <c:v>66.66478940006469</c:v>
                </c:pt>
                <c:pt idx="2">
                  <c:v>69.58284561419968</c:v>
                </c:pt>
                <c:pt idx="3">
                  <c:v>55.83978027456877</c:v>
                </c:pt>
                <c:pt idx="4">
                  <c:v>39.31179109940776</c:v>
                </c:pt>
                <c:pt idx="5">
                  <c:v>19.583305094561783</c:v>
                </c:pt>
                <c:pt idx="6">
                  <c:v>60.74275378817432</c:v>
                </c:pt>
                <c:pt idx="7">
                  <c:v>56.67128695613695</c:v>
                </c:pt>
                <c:pt idx="8">
                  <c:v>40.72795348596242</c:v>
                </c:pt>
                <c:pt idx="9">
                  <c:v>42.16596044881198</c:v>
                </c:pt>
                <c:pt idx="10">
                  <c:v>35.40045121202298</c:v>
                </c:pt>
                <c:pt idx="11">
                  <c:v>69.89625628515114</c:v>
                </c:pt>
                <c:pt idx="12">
                  <c:v>33.104954289023325</c:v>
                </c:pt>
                <c:pt idx="13">
                  <c:v>57.25513555124419</c:v>
                </c:pt>
                <c:pt idx="14">
                  <c:v>40.434453171558154</c:v>
                </c:pt>
                <c:pt idx="15">
                  <c:v>63.6054141954048</c:v>
                </c:pt>
                <c:pt idx="16">
                  <c:v>61.01288246599453</c:v>
                </c:pt>
                <c:pt idx="17">
                  <c:v>46.3299224423767</c:v>
                </c:pt>
                <c:pt idx="18">
                  <c:v>54.072924621009946</c:v>
                </c:pt>
                <c:pt idx="19">
                  <c:v>49.289176481029244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046-a448-3ce0-4fcb986b343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046-a448-3ce0-4fcb986b343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046-a448-3ce0-4fcb986b343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046-a448-3ce0-4fcb986b343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046-a448-3ce0-4fcb986b343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046-a448-3ce0-4fcb986b343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046-a448-3ce0-4fcb986b343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046-a448-3ce0-4fcb986b343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046-a448-3ce0-4fcb986b343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046-a448-3ce0-4fcb986b343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046-a448-3ce0-4fcb986b343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046-a448-3ce0-4fcb986b343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046-a448-3ce0-4fcb986b343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046-a448-3ce0-4fcb986b343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046-a448-3ce0-4fcb986b343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046-a448-3ce0-4fcb986b343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046-a448-3ce0-4fcb986b343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046-a448-3ce0-4fcb986b343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046-a448-3ce0-4fcb986b343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046-a448-3ce0-4fcb986b343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25.72417999723595</c:v>
                </c:pt>
                <c:pt idx="1">
                  <c:v>25.75631241488444</c:v>
                </c:pt>
                <c:pt idx="2">
                  <c:v>22.353523004666002</c:v>
                </c:pt>
                <c:pt idx="3">
                  <c:v>18.58984764048998</c:v>
                </c:pt>
                <c:pt idx="4">
                  <c:v>22.822269961248917</c:v>
                </c:pt>
                <c:pt idx="5">
                  <c:v>8.791682080844422</c:v>
                </c:pt>
                <c:pt idx="6">
                  <c:v>14.181729247448786</c:v>
                </c:pt>
                <c:pt idx="7">
                  <c:v>17.09818797371504</c:v>
                </c:pt>
                <c:pt idx="8">
                  <c:v>22.051666034789875</c:v>
                </c:pt>
                <c:pt idx="9">
                  <c:v>25.235234628650765</c:v>
                </c:pt>
                <c:pt idx="10">
                  <c:v>27.41491148293894</c:v>
                </c:pt>
                <c:pt idx="11">
                  <c:v>25.82809193949263</c:v>
                </c:pt>
                <c:pt idx="12">
                  <c:v>19.440408201944745</c:v>
                </c:pt>
                <c:pt idx="13">
                  <c:v>15.264459132273425</c:v>
                </c:pt>
                <c:pt idx="14">
                  <c:v>26.990243621314345</c:v>
                </c:pt>
                <c:pt idx="15">
                  <c:v>31.268560866977197</c:v>
                </c:pt>
                <c:pt idx="16">
                  <c:v>36.25005599113992</c:v>
                </c:pt>
                <c:pt idx="17">
                  <c:v>33.209234483872635</c:v>
                </c:pt>
                <c:pt idx="18">
                  <c:v>23.05895198764737</c:v>
                </c:pt>
                <c:pt idx="19">
                  <c:v>16.755302573855165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f5c-1a0e-3d53-15a2802ddb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f5c-1a0e-3d53-15a2802ddb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f5c-1a0e-3d53-15a2802ddb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f5c-1a0e-3d53-15a2802ddb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f5c-1a0e-3d53-15a2802ddb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f5c-1a0e-3d53-15a2802ddb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f5c-1a0e-3d53-15a2802ddb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f5c-1a0e-3d53-15a2802ddb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f5c-1a0e-3d53-15a2802ddb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f5c-1a0e-3d53-15a2802ddb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f5c-1a0e-3d53-15a2802ddb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f5c-1a0e-3d53-15a2802ddb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f5c-1a0e-3d53-15a2802ddb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f5c-1a0e-3d53-15a2802ddb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f5c-1a0e-3d53-15a2802ddb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f5c-1a0e-3d53-15a2802ddb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f5c-1a0e-3d53-15a2802ddb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f5c-1a0e-3d53-15a2802ddb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f5c-1a0e-3d53-15a2802ddb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f5c-1a0e-3d53-15a2802ddb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51.673541952220944</c:v>
                </c:pt>
                <c:pt idx="1">
                  <c:v>44.74411400754568</c:v>
                </c:pt>
                <c:pt idx="2">
                  <c:v>68.14761864006834</c:v>
                </c:pt>
                <c:pt idx="3">
                  <c:v>52.75021769150418</c:v>
                </c:pt>
                <c:pt idx="4">
                  <c:v>73.6648607123021</c:v>
                </c:pt>
                <c:pt idx="5">
                  <c:v>48.61393911457596</c:v>
                </c:pt>
                <c:pt idx="6">
                  <c:v>39.57280976348319</c:v>
                </c:pt>
                <c:pt idx="7">
                  <c:v>54.247817440673224</c:v>
                </c:pt>
                <c:pt idx="8">
                  <c:v>60.33997070335001</c:v>
                </c:pt>
                <c:pt idx="9">
                  <c:v>50.783140627308825</c:v>
                </c:pt>
                <c:pt idx="10">
                  <c:v>57.297106982043466</c:v>
                </c:pt>
                <c:pt idx="11">
                  <c:v>47.51330217489818</c:v>
                </c:pt>
                <c:pt idx="12">
                  <c:v>47.29026090968744</c:v>
                </c:pt>
                <c:pt idx="13">
                  <c:v>52.89742090191057</c:v>
                </c:pt>
                <c:pt idx="14">
                  <c:v>45.12243228168339</c:v>
                </c:pt>
                <c:pt idx="15">
                  <c:v>50.88790151767146</c:v>
                </c:pt>
                <c:pt idx="16">
                  <c:v>58.05519968206692</c:v>
                </c:pt>
                <c:pt idx="17">
                  <c:v>56.787985787619725</c:v>
                </c:pt>
                <c:pt idx="18">
                  <c:v>45.15141429740313</c:v>
                </c:pt>
                <c:pt idx="19">
                  <c:v>47.4663037027004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fe0-4562-9a1e-d9353e89ca5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fe0-4562-9a1e-d9353e89ca5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fe0-4562-9a1e-d9353e89ca5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fe0-4562-9a1e-d9353e89ca5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fe0-4562-9a1e-d9353e89ca5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fe0-4562-9a1e-d9353e89ca5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fe0-4562-9a1e-d9353e89ca5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fe0-4562-9a1e-d9353e89ca5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fe0-4562-9a1e-d9353e89ca5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fe0-4562-9a1e-d9353e89ca5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fe0-4562-9a1e-d9353e89ca5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fe0-4562-9a1e-d9353e89ca5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fe0-4562-9a1e-d9353e89ca5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fe0-4562-9a1e-d9353e89ca5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fe0-4562-9a1e-d9353e89ca5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fe0-4562-9a1e-d9353e89ca5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fe0-4562-9a1e-d9353e89ca5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fe0-4562-9a1e-d9353e89ca5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fe0-4562-9a1e-d9353e89ca5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fe0-4562-9a1e-d9353e89ca5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45.444356408933366</c:v>
                </c:pt>
                <c:pt idx="1">
                  <c:v>50.75849729532714</c:v>
                </c:pt>
                <c:pt idx="2">
                  <c:v>38.64736567504631</c:v>
                </c:pt>
                <c:pt idx="3">
                  <c:v>49.203360249031284</c:v>
                </c:pt>
                <c:pt idx="4">
                  <c:v>49.202916590295736</c:v>
                </c:pt>
                <c:pt idx="5">
                  <c:v>53.59913096327622</c:v>
                </c:pt>
                <c:pt idx="6">
                  <c:v>43.58375878766895</c:v>
                </c:pt>
                <c:pt idx="7">
                  <c:v>51.33197988399446</c:v>
                </c:pt>
                <c:pt idx="8">
                  <c:v>45.2670075784833</c:v>
                </c:pt>
                <c:pt idx="9">
                  <c:v>53.4500643113515</c:v>
                </c:pt>
                <c:pt idx="10">
                  <c:v>63.65471028787991</c:v>
                </c:pt>
                <c:pt idx="11">
                  <c:v>68.84838999472922</c:v>
                </c:pt>
                <c:pt idx="12">
                  <c:v>38.35021134095635</c:v>
                </c:pt>
                <c:pt idx="13">
                  <c:v>54.93028333648826</c:v>
                </c:pt>
                <c:pt idx="14">
                  <c:v>45.33748558215124</c:v>
                </c:pt>
                <c:pt idx="15">
                  <c:v>52.65458112576926</c:v>
                </c:pt>
                <c:pt idx="16">
                  <c:v>61.05209818111784</c:v>
                </c:pt>
                <c:pt idx="17">
                  <c:v>52.323205836717435</c:v>
                </c:pt>
                <c:pt idx="18">
                  <c:v>43.33171821254628</c:v>
                </c:pt>
                <c:pt idx="19">
                  <c:v>48.63232559064024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559-d399-558d-485a663b0bf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559-d399-558d-485a663b0bf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559-d399-558d-485a663b0bf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559-d399-558d-485a663b0bf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559-d399-558d-485a663b0bf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559-d399-558d-485a663b0bf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559-d399-558d-485a663b0bf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559-d399-558d-485a663b0bf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559-d399-558d-485a663b0bf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559-d399-558d-485a663b0bf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559-d399-558d-485a663b0bf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559-d399-558d-485a663b0bf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559-d399-558d-485a663b0bf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559-d399-558d-485a663b0bf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559-d399-558d-485a663b0bf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559-d399-558d-485a663b0bf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559-d399-558d-485a663b0bf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559-d399-558d-485a663b0bf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559-d399-558d-485a663b0bf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559-d399-558d-485a663b0bf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49.473979293557576</c:v>
                </c:pt>
                <c:pt idx="1">
                  <c:v>45.33804967809072</c:v>
                </c:pt>
                <c:pt idx="2">
                  <c:v>46.57706232569602</c:v>
                </c:pt>
                <c:pt idx="3">
                  <c:v>39.66806632463287</c:v>
                </c:pt>
                <c:pt idx="4">
                  <c:v>51.49985352128741</c:v>
                </c:pt>
                <c:pt idx="5">
                  <c:v>36.602219820951895</c:v>
                </c:pt>
                <c:pt idx="6">
                  <c:v>51.20032771090304</c:v>
                </c:pt>
                <c:pt idx="7">
                  <c:v>44.12155299821622</c:v>
                </c:pt>
                <c:pt idx="8">
                  <c:v>46.74384376013681</c:v>
                </c:pt>
                <c:pt idx="9">
                  <c:v>50.270042261919414</c:v>
                </c:pt>
                <c:pt idx="10">
                  <c:v>38.14276364301082</c:v>
                </c:pt>
                <c:pt idx="11">
                  <c:v>45.89155133114511</c:v>
                </c:pt>
                <c:pt idx="12">
                  <c:v>50.270564620785976</c:v>
                </c:pt>
                <c:pt idx="13">
                  <c:v>47.78015389470058</c:v>
                </c:pt>
                <c:pt idx="14">
                  <c:v>22.978867076818755</c:v>
                </c:pt>
                <c:pt idx="15">
                  <c:v>47.80412020886317</c:v>
                </c:pt>
                <c:pt idx="16">
                  <c:v>43.00139078824977</c:v>
                </c:pt>
                <c:pt idx="17">
                  <c:v>43.9122223720863</c:v>
                </c:pt>
                <c:pt idx="18">
                  <c:v>30.083203854731604</c:v>
                </c:pt>
                <c:pt idx="19">
                  <c:v>46.773490110737974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663-15d8-dfda-ca8d91a30ec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663-15d8-dfda-ca8d91a30ec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663-15d8-dfda-ca8d91a30ec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663-15d8-dfda-ca8d91a30ec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663-15d8-dfda-ca8d91a30ec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663-15d8-dfda-ca8d91a30ec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663-15d8-dfda-ca8d91a30ec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663-15d8-dfda-ca8d91a30ec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663-15d8-dfda-ca8d91a30ec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663-15d8-dfda-ca8d91a30ec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663-15d8-dfda-ca8d91a30ec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663-15d8-dfda-ca8d91a30ec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663-15d8-dfda-ca8d91a30ec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663-15d8-dfda-ca8d91a30ec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663-15d8-dfda-ca8d91a30ec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663-15d8-dfda-ca8d91a30ec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663-15d8-dfda-ca8d91a30ec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663-15d8-dfda-ca8d91a30ec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663-15d8-dfda-ca8d91a30ec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663-15d8-dfda-ca8d91a30ec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40.97149646495198</c:v>
                </c:pt>
                <c:pt idx="1">
                  <c:v>50.81323341828407</c:v>
                </c:pt>
                <c:pt idx="2">
                  <c:v>44.733991484619416</c:v>
                </c:pt>
                <c:pt idx="3">
                  <c:v>43.110858563355734</c:v>
                </c:pt>
                <c:pt idx="4">
                  <c:v>37.95414749427009</c:v>
                </c:pt>
                <c:pt idx="5">
                  <c:v>31.08094958317828</c:v>
                </c:pt>
                <c:pt idx="6">
                  <c:v>54.554769488317234</c:v>
                </c:pt>
                <c:pt idx="7">
                  <c:v>27.89197894005327</c:v>
                </c:pt>
                <c:pt idx="8">
                  <c:v>38.04814436882425</c:v>
                </c:pt>
                <c:pt idx="9">
                  <c:v>42.35513962317865</c:v>
                </c:pt>
                <c:pt idx="10">
                  <c:v>46.239229620633935</c:v>
                </c:pt>
                <c:pt idx="11">
                  <c:v>43.80106849922212</c:v>
                </c:pt>
                <c:pt idx="12">
                  <c:v>46.96666655954623</c:v>
                </c:pt>
                <c:pt idx="13">
                  <c:v>43.448782552421214</c:v>
                </c:pt>
                <c:pt idx="14">
                  <c:v>55.84059982008003</c:v>
                </c:pt>
                <c:pt idx="15">
                  <c:v>51.3374358080178</c:v>
                </c:pt>
                <c:pt idx="16">
                  <c:v>53.48646078116932</c:v>
                </c:pt>
                <c:pt idx="17">
                  <c:v>11.411910091945366</c:v>
                </c:pt>
                <c:pt idx="18">
                  <c:v>48.19292250214474</c:v>
                </c:pt>
                <c:pt idx="19">
                  <c:v>37.85689907582443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53c-1706-d9b2-8b239729b92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53c-1706-d9b2-8b239729b92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53c-1706-d9b2-8b239729b92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53c-1706-d9b2-8b239729b92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53c-1706-d9b2-8b239729b92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53c-1706-d9b2-8b239729b92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53c-1706-d9b2-8b239729b92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53c-1706-d9b2-8b239729b92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53c-1706-d9b2-8b239729b92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53c-1706-d9b2-8b239729b92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53c-1706-d9b2-8b239729b92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53c-1706-d9b2-8b239729b92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53c-1706-d9b2-8b239729b92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53c-1706-d9b2-8b239729b92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53c-1706-d9b2-8b239729b92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53c-1706-d9b2-8b239729b92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53c-1706-d9b2-8b239729b92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53c-1706-d9b2-8b239729b92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53c-1706-d9b2-8b239729b92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53c-1706-d9b2-8b239729b92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57.81962633465638</c:v>
                </c:pt>
                <c:pt idx="1">
                  <c:v>66.88698760731768</c:v>
                </c:pt>
                <c:pt idx="2">
                  <c:v>55.840243165956586</c:v>
                </c:pt>
                <c:pt idx="3">
                  <c:v>51.05279774069006</c:v>
                </c:pt>
                <c:pt idx="4">
                  <c:v>47.9337057847014</c:v>
                </c:pt>
                <c:pt idx="5">
                  <c:v>33.70906988559757</c:v>
                </c:pt>
                <c:pt idx="6">
                  <c:v>32.304752895857995</c:v>
                </c:pt>
                <c:pt idx="7">
                  <c:v>20.175932493779243</c:v>
                </c:pt>
                <c:pt idx="8">
                  <c:v>43.15465358341986</c:v>
                </c:pt>
                <c:pt idx="9">
                  <c:v>66.8736895068678</c:v>
                </c:pt>
                <c:pt idx="10">
                  <c:v>27.79112696030824</c:v>
                </c:pt>
                <c:pt idx="11">
                  <c:v>27.112507999888496</c:v>
                </c:pt>
                <c:pt idx="12">
                  <c:v>21.882103935751992</c:v>
                </c:pt>
                <c:pt idx="13">
                  <c:v>34.752120795475</c:v>
                </c:pt>
                <c:pt idx="14">
                  <c:v>48.937727601505294</c:v>
                </c:pt>
                <c:pt idx="15">
                  <c:v>28.613676323519435</c:v>
                </c:pt>
                <c:pt idx="16">
                  <c:v>28.057979400788447</c:v>
                </c:pt>
                <c:pt idx="17">
                  <c:v>34.60490143128216</c:v>
                </c:pt>
                <c:pt idx="18">
                  <c:v>44.020487899646966</c:v>
                </c:pt>
                <c:pt idx="19">
                  <c:v>37.39181157458385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a65-62a1-c41d-1f51b102e95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a65-62a1-c41d-1f51b102e95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a65-62a1-c41d-1f51b102e95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a65-62a1-c41d-1f51b102e95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a65-62a1-c41d-1f51b102e95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a65-62a1-c41d-1f51b102e95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a65-62a1-c41d-1f51b102e95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a65-62a1-c41d-1f51b102e95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a65-62a1-c41d-1f51b102e95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a65-62a1-c41d-1f51b102e95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a65-62a1-c41d-1f51b102e95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a65-62a1-c41d-1f51b102e95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a65-62a1-c41d-1f51b102e95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a65-62a1-c41d-1f51b102e95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a65-62a1-c41d-1f51b102e95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a65-62a1-c41d-1f51b102e95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a65-62a1-c41d-1f51b102e95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a65-62a1-c41d-1f51b102e95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a65-62a1-c41d-1f51b102e95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a65-62a1-c41d-1f51b102e95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44.9558557936254</c:v>
                </c:pt>
                <c:pt idx="1">
                  <c:v>43.88609946328319</c:v>
                </c:pt>
                <c:pt idx="2">
                  <c:v>46.49043204853246</c:v>
                </c:pt>
                <c:pt idx="3">
                  <c:v>31.891672212685055</c:v>
                </c:pt>
                <c:pt idx="4">
                  <c:v>48.85781462098681</c:v>
                </c:pt>
                <c:pt idx="5">
                  <c:v>41.78631622217026</c:v>
                </c:pt>
                <c:pt idx="6">
                  <c:v>35.15838061976783</c:v>
                </c:pt>
                <c:pt idx="7">
                  <c:v>37.68409370870228</c:v>
                </c:pt>
                <c:pt idx="8">
                  <c:v>24.794721405831467</c:v>
                </c:pt>
                <c:pt idx="9">
                  <c:v>50.27853666411523</c:v>
                </c:pt>
                <c:pt idx="10">
                  <c:v>25.497602896089063</c:v>
                </c:pt>
                <c:pt idx="11">
                  <c:v>44.20744132652655</c:v>
                </c:pt>
                <c:pt idx="12">
                  <c:v>55.897779422189586</c:v>
                </c:pt>
                <c:pt idx="13">
                  <c:v>27.115470737103166</c:v>
                </c:pt>
                <c:pt idx="14">
                  <c:v>37.88159370500526</c:v>
                </c:pt>
                <c:pt idx="15">
                  <c:v>38.526617802163734</c:v>
                </c:pt>
                <c:pt idx="16">
                  <c:v>30.727636656122133</c:v>
                </c:pt>
                <c:pt idx="17">
                  <c:v>-Infinity</c:v>
                </c:pt>
                <c:pt idx="18">
                  <c:v>37.20180448693783</c:v>
                </c:pt>
                <c:pt idx="19">
                  <c:v>39.47059408153208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97d-e329-dd9b-8e7308201d3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97d-e329-dd9b-8e7308201d3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97d-e329-dd9b-8e7308201d3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97d-e329-dd9b-8e7308201d3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97d-e329-dd9b-8e7308201d3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97d-e329-dd9b-8e7308201d3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97d-e329-dd9b-8e7308201d3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97d-e329-dd9b-8e7308201d3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97d-e329-dd9b-8e7308201d3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97d-e329-dd9b-8e7308201d3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97d-e329-dd9b-8e7308201d3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97d-e329-dd9b-8e7308201d3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97d-e329-dd9b-8e7308201d3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97d-e329-dd9b-8e7308201d3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97d-e329-dd9b-8e7308201d3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97d-e329-dd9b-8e7308201d3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97d-e329-dd9b-8e7308201d3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97d-e329-dd9b-8e7308201d3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97d-e329-dd9b-8e7308201d3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97d-e329-dd9b-8e7308201d3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54.93836893428145</c:v>
                </c:pt>
                <c:pt idx="1">
                  <c:v>58.518120343904506</c:v>
                </c:pt>
                <c:pt idx="2">
                  <c:v>54.24541912997847</c:v>
                </c:pt>
                <c:pt idx="3">
                  <c:v>41.77756982843596</c:v>
                </c:pt>
                <c:pt idx="4">
                  <c:v>57.25513555124419</c:v>
                </c:pt>
                <c:pt idx="5">
                  <c:v>41.13175237364703</c:v>
                </c:pt>
                <c:pt idx="6">
                  <c:v>61.01288246599453</c:v>
                </c:pt>
                <c:pt idx="7">
                  <c:v>37.58058017550517</c:v>
                </c:pt>
                <c:pt idx="8">
                  <c:v>69.70132877811426</c:v>
                </c:pt>
                <c:pt idx="9">
                  <c:v>49.289176481029244</c:v>
                </c:pt>
                <c:pt idx="10">
                  <c:v>56.86067000417652</c:v>
                </c:pt>
                <c:pt idx="11">
                  <c:v>39.23997549013722</c:v>
                </c:pt>
                <c:pt idx="12">
                  <c:v>54.072924621009946</c:v>
                </c:pt>
                <c:pt idx="13">
                  <c:v>60.14298002900921</c:v>
                </c:pt>
                <c:pt idx="14">
                  <c:v>49.724951940662116</c:v>
                </c:pt>
                <c:pt idx="15">
                  <c:v>58.587670236858365</c:v>
                </c:pt>
                <c:pt idx="16">
                  <c:v>67.30581764917349</c:v>
                </c:pt>
                <c:pt idx="17">
                  <c:v>41.57495322881671</c:v>
                </c:pt>
                <c:pt idx="18">
                  <c:v>43.469687650819026</c:v>
                </c:pt>
                <c:pt idx="19">
                  <c:v>75.17498727078663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4d-7335-e5b2-d04414af7dd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4d-7335-e5b2-d04414af7dd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4d-7335-e5b2-d04414af7dd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4d-7335-e5b2-d04414af7dd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4d-7335-e5b2-d04414af7dd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4d-7335-e5b2-d04414af7dd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4d-7335-e5b2-d04414af7dd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4d-7335-e5b2-d04414af7dd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4d-7335-e5b2-d04414af7dd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4d-7335-e5b2-d04414af7dd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4d-7335-e5b2-d04414af7dd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4d-7335-e5b2-d04414af7dd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4d-7335-e5b2-d04414af7dd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4d-7335-e5b2-d04414af7dd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4d-7335-e5b2-d04414af7dd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4d-7335-e5b2-d04414af7dd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4d-7335-e5b2-d04414af7dd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4d-7335-e5b2-d04414af7dd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4d-7335-e5b2-d04414af7dd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4d-7335-e5b2-d04414af7dd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15.838783024371821</c:v>
                </c:pt>
                <c:pt idx="1">
                  <c:v>27.491261950537222</c:v>
                </c:pt>
                <c:pt idx="2">
                  <c:v>20.318711247937863</c:v>
                </c:pt>
                <c:pt idx="3">
                  <c:v>25.048636418771533</c:v>
                </c:pt>
                <c:pt idx="4">
                  <c:v>26.990243621314345</c:v>
                </c:pt>
                <c:pt idx="5">
                  <c:v>14.687175230916475</c:v>
                </c:pt>
                <c:pt idx="6">
                  <c:v>14.823345187950498</c:v>
                </c:pt>
                <c:pt idx="7">
                  <c:v>14.181729247448786</c:v>
                </c:pt>
                <c:pt idx="8">
                  <c:v>33.5991522302423</c:v>
                </c:pt>
                <c:pt idx="9">
                  <c:v>29.430062569217835</c:v>
                </c:pt>
                <c:pt idx="10">
                  <c:v>36.25005599113992</c:v>
                </c:pt>
                <c:pt idx="11">
                  <c:v>21.80058410022414</c:v>
                </c:pt>
                <c:pt idx="12">
                  <c:v>20.710711451964308</c:v>
                </c:pt>
                <c:pt idx="13">
                  <c:v>18.86373650866994</c:v>
                </c:pt>
                <c:pt idx="14">
                  <c:v>31.268560866977197</c:v>
                </c:pt>
                <c:pt idx="15">
                  <c:v>18.94795906381696</c:v>
                </c:pt>
                <c:pt idx="16">
                  <c:v>25.75631241488444</c:v>
                </c:pt>
                <c:pt idx="17">
                  <c:v>17.00669226398607</c:v>
                </c:pt>
                <c:pt idx="18">
                  <c:v>13.200194736168228</c:v>
                </c:pt>
                <c:pt idx="19">
                  <c:v>39.883887559494944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557-a737-8ef6-7a597b2f701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557-a737-8ef6-7a597b2f701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557-a737-8ef6-7a597b2f701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557-a737-8ef6-7a597b2f701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557-a737-8ef6-7a597b2f701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557-a737-8ef6-7a597b2f701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557-a737-8ef6-7a597b2f701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557-a737-8ef6-7a597b2f701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557-a737-8ef6-7a597b2f701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557-a737-8ef6-7a597b2f701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557-a737-8ef6-7a597b2f701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557-a737-8ef6-7a597b2f701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557-a737-8ef6-7a597b2f701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557-a737-8ef6-7a597b2f701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557-a737-8ef6-7a597b2f701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557-a737-8ef6-7a597b2f701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557-a737-8ef6-7a597b2f701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557-a737-8ef6-7a597b2f701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557-a737-8ef6-7a597b2f701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557-a737-8ef6-7a597b2f701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38.729901634808876</c:v>
                </c:pt>
                <c:pt idx="1">
                  <c:v>57.74572179952918</c:v>
                </c:pt>
                <c:pt idx="2">
                  <c:v>56.263504354995796</c:v>
                </c:pt>
                <c:pt idx="3">
                  <c:v>55.19757668248757</c:v>
                </c:pt>
                <c:pt idx="4">
                  <c:v>45.12243228168339</c:v>
                </c:pt>
                <c:pt idx="5">
                  <c:v>43.60540629630765</c:v>
                </c:pt>
                <c:pt idx="6">
                  <c:v>56.37951624768858</c:v>
                </c:pt>
                <c:pt idx="7">
                  <c:v>39.57280976348319</c:v>
                </c:pt>
                <c:pt idx="8">
                  <c:v>60.28733355771378</c:v>
                </c:pt>
                <c:pt idx="9">
                  <c:v>47.37757080258728</c:v>
                </c:pt>
                <c:pt idx="10">
                  <c:v>58.05519968206692</c:v>
                </c:pt>
                <c:pt idx="11">
                  <c:v>33.78422235813414</c:v>
                </c:pt>
                <c:pt idx="12">
                  <c:v>36.30824229403514</c:v>
                </c:pt>
                <c:pt idx="13">
                  <c:v>48.2074634519573</c:v>
                </c:pt>
                <c:pt idx="14">
                  <c:v>50.88790151767146</c:v>
                </c:pt>
                <c:pt idx="15">
                  <c:v>43.90820273020583</c:v>
                </c:pt>
                <c:pt idx="16">
                  <c:v>44.74411400754568</c:v>
                </c:pt>
                <c:pt idx="17">
                  <c:v>61.87410700698736</c:v>
                </c:pt>
                <c:pt idx="18">
                  <c:v>69.12797969419638</c:v>
                </c:pt>
                <c:pt idx="19">
                  <c:v>51.18820505202112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8a2-0f55-9ee6-b6c670cdc0f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8a2-0f55-9ee6-b6c670cdc0f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8a2-0f55-9ee6-b6c670cdc0f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8a2-0f55-9ee6-b6c670cdc0f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8a2-0f55-9ee6-b6c670cdc0f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8a2-0f55-9ee6-b6c670cdc0f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8a2-0f55-9ee6-b6c670cdc0f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8a2-0f55-9ee6-b6c670cdc0f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8a2-0f55-9ee6-b6c670cdc0f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8a2-0f55-9ee6-b6c670cdc0f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8a2-0f55-9ee6-b6c670cdc0f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8a2-0f55-9ee6-b6c670cdc0f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8a2-0f55-9ee6-b6c670cdc0f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8a2-0f55-9ee6-b6c670cdc0f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8a2-0f55-9ee6-b6c670cdc0f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8a2-0f55-9ee6-b6c670cdc0f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8a2-0f55-9ee6-b6c670cdc0f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8a2-0f55-9ee6-b6c670cdc0f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8a2-0f55-9ee6-b6c670cdc0f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8a2-0f55-9ee6-b6c670cdc0f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44.456660583784995</c:v>
                </c:pt>
                <c:pt idx="1">
                  <c:v>56.69461773715861</c:v>
                </c:pt>
                <c:pt idx="2">
                  <c:v>55.649271777410746</c:v>
                </c:pt>
                <c:pt idx="3">
                  <c:v>39.4125955021472</c:v>
                </c:pt>
                <c:pt idx="4">
                  <c:v>45.33748558215124</c:v>
                </c:pt>
                <c:pt idx="5">
                  <c:v>49.29831595223982</c:v>
                </c:pt>
                <c:pt idx="6">
                  <c:v>57.99341502875526</c:v>
                </c:pt>
                <c:pt idx="7">
                  <c:v>43.58375878766895</c:v>
                </c:pt>
                <c:pt idx="8">
                  <c:v>65.57949100542523</c:v>
                </c:pt>
                <c:pt idx="9">
                  <c:v>46.943231755712574</c:v>
                </c:pt>
                <c:pt idx="10">
                  <c:v>61.05209818111784</c:v>
                </c:pt>
                <c:pt idx="11">
                  <c:v>39.419371869070986</c:v>
                </c:pt>
                <c:pt idx="12">
                  <c:v>63.164174877567085</c:v>
                </c:pt>
                <c:pt idx="13">
                  <c:v>46.867564627975106</c:v>
                </c:pt>
                <c:pt idx="14">
                  <c:v>52.65458112576926</c:v>
                </c:pt>
                <c:pt idx="15">
                  <c:v>60.90835740435315</c:v>
                </c:pt>
                <c:pt idx="16">
                  <c:v>50.75849729532714</c:v>
                </c:pt>
                <c:pt idx="17">
                  <c:v>51.77403299765232</c:v>
                </c:pt>
                <c:pt idx="18">
                  <c:v>50.61192879312213</c:v>
                </c:pt>
                <c:pt idx="19">
                  <c:v>53.29271727659434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419-35be-3321-a7238152b87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419-35be-3321-a7238152b87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419-35be-3321-a7238152b87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419-35be-3321-a7238152b87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419-35be-3321-a7238152b87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419-35be-3321-a7238152b87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419-35be-3321-a7238152b87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419-35be-3321-a7238152b87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419-35be-3321-a7238152b87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419-35be-3321-a7238152b87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419-35be-3321-a7238152b87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419-35be-3321-a7238152b87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419-35be-3321-a7238152b87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419-35be-3321-a7238152b87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419-35be-3321-a7238152b87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419-35be-3321-a7238152b87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419-35be-3321-a7238152b87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419-35be-3321-a7238152b87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419-35be-3321-a7238152b87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419-35be-3321-a7238152b87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48.60046487242573</c:v>
                </c:pt>
                <c:pt idx="1">
                  <c:v>46.1014779720149</c:v>
                </c:pt>
                <c:pt idx="2">
                  <c:v>49.9545093824802</c:v>
                </c:pt>
                <c:pt idx="3">
                  <c:v>41.82616516988896</c:v>
                </c:pt>
                <c:pt idx="4">
                  <c:v>22.978867076818755</c:v>
                </c:pt>
                <c:pt idx="5">
                  <c:v>38.586941520567024</c:v>
                </c:pt>
                <c:pt idx="6">
                  <c:v>53.252453690688746</c:v>
                </c:pt>
                <c:pt idx="7">
                  <c:v>51.20032771090304</c:v>
                </c:pt>
                <c:pt idx="8">
                  <c:v>45.905050964992334</c:v>
                </c:pt>
                <c:pt idx="9">
                  <c:v>41.167965834711566</c:v>
                </c:pt>
                <c:pt idx="10">
                  <c:v>43.00139078824977</c:v>
                </c:pt>
                <c:pt idx="11">
                  <c:v>53.974262819533685</c:v>
                </c:pt>
                <c:pt idx="12">
                  <c:v>54.847352808612634</c:v>
                </c:pt>
                <c:pt idx="13">
                  <c:v>45.899318767489675</c:v>
                </c:pt>
                <c:pt idx="14">
                  <c:v>47.80412020886317</c:v>
                </c:pt>
                <c:pt idx="15">
                  <c:v>42.626182551648846</c:v>
                </c:pt>
                <c:pt idx="16">
                  <c:v>45.33804967809072</c:v>
                </c:pt>
                <c:pt idx="17">
                  <c:v>43.96204161554354</c:v>
                </c:pt>
                <c:pt idx="18">
                  <c:v>62.651969930880355</c:v>
                </c:pt>
                <c:pt idx="19">
                  <c:v>44.38497166380437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92c-6923-2376-aa63d463610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92c-6923-2376-aa63d463610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92c-6923-2376-aa63d463610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92c-6923-2376-aa63d463610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92c-6923-2376-aa63d463610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92c-6923-2376-aa63d463610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92c-6923-2376-aa63d463610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92c-6923-2376-aa63d463610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92c-6923-2376-aa63d463610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92c-6923-2376-aa63d463610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92c-6923-2376-aa63d463610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92c-6923-2376-aa63d463610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92c-6923-2376-aa63d463610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92c-6923-2376-aa63d463610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92c-6923-2376-aa63d463610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92c-6923-2376-aa63d463610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92c-6923-2376-aa63d463610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92c-6923-2376-aa63d463610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92c-6923-2376-aa63d463610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92c-6923-2376-aa63d463610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5.0895320959854775</c:v>
                </c:pt>
                <c:pt idx="1">
                  <c:v>3.9210439077380017</c:v>
                </c:pt>
                <c:pt idx="2">
                  <c:v>4.700850233287238</c:v>
                </c:pt>
                <c:pt idx="3">
                  <c:v>3.778794508677703</c:v>
                </c:pt>
                <c:pt idx="4">
                  <c:v>11.839469608396618</c:v>
                </c:pt>
                <c:pt idx="5">
                  <c:v>5.077073105626215</c:v>
                </c:pt>
                <c:pt idx="6">
                  <c:v>8.105673157776067</c:v>
                </c:pt>
                <c:pt idx="7">
                  <c:v>21.70591880075134</c:v>
                </c:pt>
                <c:pt idx="8">
                  <c:v>7.648178871714931</c:v>
                </c:pt>
                <c:pt idx="9">
                  <c:v>4.533377221844132</c:v>
                </c:pt>
                <c:pt idx="10">
                  <c:v>10.601286761681711</c:v>
                </c:pt>
                <c:pt idx="11">
                  <c:v>5.806240338299192</c:v>
                </c:pt>
                <c:pt idx="12">
                  <c:v>6.409342394791204</c:v>
                </c:pt>
                <c:pt idx="13">
                  <c:v>4.484727705863212</c:v>
                </c:pt>
                <c:pt idx="14">
                  <c:v>10.978514442225608</c:v>
                </c:pt>
                <c:pt idx="15">
                  <c:v>4.1192933432413</c:v>
                </c:pt>
                <c:pt idx="16">
                  <c:v>35.89610991140409</c:v>
                </c:pt>
                <c:pt idx="17">
                  <c:v>6.997688333182122</c:v>
                </c:pt>
                <c:pt idx="18">
                  <c:v>5.666449739232434</c:v>
                </c:pt>
                <c:pt idx="19">
                  <c:v>3.420530902701228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73a-0c5b-dd17-f98d43e66dc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73a-0c5b-dd17-f98d43e66dc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73a-0c5b-dd17-f98d43e66dc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73a-0c5b-dd17-f98d43e66dc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73a-0c5b-dd17-f98d43e66dc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73a-0c5b-dd17-f98d43e66dc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73a-0c5b-dd17-f98d43e66dc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73a-0c5b-dd17-f98d43e66dc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73a-0c5b-dd17-f98d43e66dc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73a-0c5b-dd17-f98d43e66dc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73a-0c5b-dd17-f98d43e66dc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73a-0c5b-dd17-f98d43e66dc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73a-0c5b-dd17-f98d43e66dc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73a-0c5b-dd17-f98d43e66dc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73a-0c5b-dd17-f98d43e66dc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73a-0c5b-dd17-f98d43e66dc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73a-0c5b-dd17-f98d43e66dc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73a-0c5b-dd17-f98d43e66dc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73a-0c5b-dd17-f98d43e66dc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73a-0c5b-dd17-f98d43e66dc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27.94181507626741</c:v>
                </c:pt>
                <c:pt idx="1">
                  <c:v>40.73567930533389</c:v>
                </c:pt>
                <c:pt idx="2">
                  <c:v>33.70393228806351</c:v>
                </c:pt>
                <c:pt idx="3">
                  <c:v>46.52987127411246</c:v>
                </c:pt>
                <c:pt idx="4">
                  <c:v>48.937727601505294</c:v>
                </c:pt>
                <c:pt idx="5">
                  <c:v>34.13153407037738</c:v>
                </c:pt>
                <c:pt idx="6">
                  <c:v>44.49144464551015</c:v>
                </c:pt>
                <c:pt idx="7">
                  <c:v>32.304752895857995</c:v>
                </c:pt>
                <c:pt idx="8">
                  <c:v>38.56304976784905</c:v>
                </c:pt>
                <c:pt idx="9">
                  <c:v>41.77127635961581</c:v>
                </c:pt>
                <c:pt idx="10">
                  <c:v>28.057979400788447</c:v>
                </c:pt>
                <c:pt idx="11">
                  <c:v>38.68863981565148</c:v>
                </c:pt>
                <c:pt idx="12">
                  <c:v>39.97477256023156</c:v>
                </c:pt>
                <c:pt idx="13">
                  <c:v>23.852306514528934</c:v>
                </c:pt>
                <c:pt idx="14">
                  <c:v>28.613676323519435</c:v>
                </c:pt>
                <c:pt idx="15">
                  <c:v>29.702075207634877</c:v>
                </c:pt>
                <c:pt idx="16">
                  <c:v>66.88698760731768</c:v>
                </c:pt>
                <c:pt idx="17">
                  <c:v>40.24818925755321</c:v>
                </c:pt>
                <c:pt idx="18">
                  <c:v>31.687882752210783</c:v>
                </c:pt>
                <c:pt idx="19">
                  <c:v>23.976695070550843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866-9c5f-9a26-94fc09eb998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866-9c5f-9a26-94fc09eb998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866-9c5f-9a26-94fc09eb998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866-9c5f-9a26-94fc09eb998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866-9c5f-9a26-94fc09eb998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866-9c5f-9a26-94fc09eb998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866-9c5f-9a26-94fc09eb998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866-9c5f-9a26-94fc09eb998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866-9c5f-9a26-94fc09eb998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866-9c5f-9a26-94fc09eb998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866-9c5f-9a26-94fc09eb998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866-9c5f-9a26-94fc09eb998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866-9c5f-9a26-94fc09eb998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866-9c5f-9a26-94fc09eb998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866-9c5f-9a26-94fc09eb998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866-9c5f-9a26-94fc09eb998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866-9c5f-9a26-94fc09eb998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866-9c5f-9a26-94fc09eb998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866-9c5f-9a26-94fc09eb998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866-9c5f-9a26-94fc09eb998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38.90797615797899</c:v>
                </c:pt>
                <c:pt idx="1">
                  <c:v>42.07166798919455</c:v>
                </c:pt>
                <c:pt idx="2">
                  <c:v>33.689261697434844</c:v>
                </c:pt>
                <c:pt idx="3">
                  <c:v>28.68546186042151</c:v>
                </c:pt>
                <c:pt idx="4">
                  <c:v>37.88159370500526</c:v>
                </c:pt>
                <c:pt idx="5">
                  <c:v>39.359288278563845</c:v>
                </c:pt>
                <c:pt idx="6">
                  <c:v>36.49833890744135</c:v>
                </c:pt>
                <c:pt idx="7">
                  <c:v>35.15838061976783</c:v>
                </c:pt>
                <c:pt idx="8">
                  <c:v>38.631995136416805</c:v>
                </c:pt>
                <c:pt idx="9">
                  <c:v>35.94569893214544</c:v>
                </c:pt>
                <c:pt idx="10">
                  <c:v>30.727636656122133</c:v>
                </c:pt>
                <c:pt idx="11">
                  <c:v>38.5378156163317</c:v>
                </c:pt>
                <c:pt idx="12">
                  <c:v>46.10653505729812</c:v>
                </c:pt>
                <c:pt idx="13">
                  <c:v>31.41332960448167</c:v>
                </c:pt>
                <c:pt idx="14">
                  <c:v>38.526617802163734</c:v>
                </c:pt>
                <c:pt idx="15">
                  <c:v>33.59359823201604</c:v>
                </c:pt>
                <c:pt idx="16">
                  <c:v>43.88609946328319</c:v>
                </c:pt>
                <c:pt idx="17">
                  <c:v>38.165948655516424</c:v>
                </c:pt>
                <c:pt idx="18">
                  <c:v>50.88027047713301</c:v>
                </c:pt>
                <c:pt idx="19">
                  <c:v>39.98143668750646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23c-1b99-819f-8f5870eed6f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23c-1b99-819f-8f5870eed6f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23c-1b99-819f-8f5870eed6f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23c-1b99-819f-8f5870eed6f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23c-1b99-819f-8f5870eed6f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23c-1b99-819f-8f5870eed6f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23c-1b99-819f-8f5870eed6f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23c-1b99-819f-8f5870eed6f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23c-1b99-819f-8f5870eed6f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23c-1b99-819f-8f5870eed6f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23c-1b99-819f-8f5870eed6f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23c-1b99-819f-8f5870eed6f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23c-1b99-819f-8f5870eed6f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23c-1b99-819f-8f5870eed6f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23c-1b99-819f-8f5870eed6f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23c-1b99-819f-8f5870eed6f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23c-1b99-819f-8f5870eed6f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23c-1b99-819f-8f5870eed6f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23c-1b99-819f-8f5870eed6f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23c-1b99-819f-8f5870eed6f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33.38667832852081</c:v>
                </c:pt>
                <c:pt idx="1">
                  <c:v>72.58078451128684</c:v>
                </c:pt>
                <c:pt idx="2">
                  <c:v>74.81295503012005</c:v>
                </c:pt>
                <c:pt idx="3">
                  <c:v>43.591451711183076</c:v>
                </c:pt>
                <c:pt idx="4">
                  <c:v>49.724951940662116</c:v>
                </c:pt>
                <c:pt idx="5">
                  <c:v>65.5666282898079</c:v>
                </c:pt>
                <c:pt idx="6">
                  <c:v>35.40045121202298</c:v>
                </c:pt>
                <c:pt idx="7">
                  <c:v>61.01288246599453</c:v>
                </c:pt>
                <c:pt idx="8">
                  <c:v>70.49435291444117</c:v>
                </c:pt>
                <c:pt idx="9">
                  <c:v>53.43590545403432</c:v>
                </c:pt>
                <c:pt idx="10">
                  <c:v>67.30581764917349</c:v>
                </c:pt>
                <c:pt idx="11">
                  <c:v>42.16596044881198</c:v>
                </c:pt>
                <c:pt idx="12">
                  <c:v>40.72795348596242</c:v>
                </c:pt>
                <c:pt idx="13">
                  <c:v>41.82556010176968</c:v>
                </c:pt>
                <c:pt idx="14">
                  <c:v>58.587670236858365</c:v>
                </c:pt>
                <c:pt idx="15">
                  <c:v>65.78746787378348</c:v>
                </c:pt>
                <c:pt idx="16">
                  <c:v>58.518120343904506</c:v>
                </c:pt>
                <c:pt idx="17">
                  <c:v>19.59644895972469</c:v>
                </c:pt>
                <c:pt idx="18">
                  <c:v>40.534372784472644</c:v>
                </c:pt>
                <c:pt idx="19">
                  <c:v>28.647184785498336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df6-3580-25ac-d2323597c04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df6-3580-25ac-d2323597c04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df6-3580-25ac-d2323597c04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df6-3580-25ac-d2323597c04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df6-3580-25ac-d2323597c04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df6-3580-25ac-d2323597c04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df6-3580-25ac-d2323597c04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df6-3580-25ac-d2323597c04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df6-3580-25ac-d2323597c04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df6-3580-25ac-d2323597c04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df6-3580-25ac-d2323597c04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df6-3580-25ac-d2323597c04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df6-3580-25ac-d2323597c04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df6-3580-25ac-d2323597c04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df6-3580-25ac-d2323597c04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df6-3580-25ac-d2323597c04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df6-3580-25ac-d2323597c04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df6-3580-25ac-d2323597c04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df6-3580-25ac-d2323597c04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df6-3580-25ac-d2323597c04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35.655759358266934</c:v>
                </c:pt>
                <c:pt idx="1">
                  <c:v>25.75631241488444</c:v>
                </c:pt>
                <c:pt idx="2">
                  <c:v>25.235234628650765</c:v>
                </c:pt>
                <c:pt idx="3">
                  <c:v>21.190143376340576</c:v>
                </c:pt>
                <c:pt idx="4">
                  <c:v>25.72417999723595</c:v>
                </c:pt>
                <c:pt idx="5">
                  <c:v>26.13012548748502</c:v>
                </c:pt>
                <c:pt idx="6">
                  <c:v>28.609229139769468</c:v>
                </c:pt>
                <c:pt idx="7">
                  <c:v>17.665278243325254</c:v>
                </c:pt>
                <c:pt idx="8">
                  <c:v>22.353523004666002</c:v>
                </c:pt>
                <c:pt idx="9">
                  <c:v>13.235211029760595</c:v>
                </c:pt>
                <c:pt idx="10">
                  <c:v>23.792757371113872</c:v>
                </c:pt>
                <c:pt idx="11">
                  <c:v>35.03219455646693</c:v>
                </c:pt>
                <c:pt idx="12">
                  <c:v>18.58984764048998</c:v>
                </c:pt>
                <c:pt idx="13">
                  <c:v>16.101838502087723</c:v>
                </c:pt>
                <c:pt idx="14">
                  <c:v>26.990243621314345</c:v>
                </c:pt>
                <c:pt idx="15">
                  <c:v>24.283050091437506</c:v>
                </c:pt>
                <c:pt idx="16">
                  <c:v>22.822269961248917</c:v>
                </c:pt>
                <c:pt idx="17">
                  <c:v>26.99232794157781</c:v>
                </c:pt>
                <c:pt idx="18">
                  <c:v>15.494953116637953</c:v>
                </c:pt>
                <c:pt idx="19">
                  <c:v>22.829912549091066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a4-633e-f4a4-227243bbf34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9a4-633e-f4a4-227243bbf34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a4-633e-f4a4-227243bbf34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9a4-633e-f4a4-227243bbf34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9a4-633e-f4a4-227243bbf34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9a4-633e-f4a4-227243bbf34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9a4-633e-f4a4-227243bbf34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9a4-633e-f4a4-227243bbf34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9a4-633e-f4a4-227243bbf34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9a4-633e-f4a4-227243bbf34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9a4-633e-f4a4-227243bbf34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9a4-633e-f4a4-227243bbf34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9a4-633e-f4a4-227243bbf34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9a4-633e-f4a4-227243bbf34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9a4-633e-f4a4-227243bbf34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9a4-633e-f4a4-227243bbf34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9a4-633e-f4a4-227243bbf34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9a4-633e-f4a4-227243bbf34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9a4-633e-f4a4-227243bbf34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9a4-633e-f4a4-227243bbf34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47.119705554680856</c:v>
                </c:pt>
                <c:pt idx="1">
                  <c:v>44.74411400754568</c:v>
                </c:pt>
                <c:pt idx="2">
                  <c:v>50.783140627308825</c:v>
                </c:pt>
                <c:pt idx="3">
                  <c:v>49.941476465766826</c:v>
                </c:pt>
                <c:pt idx="4">
                  <c:v>51.673541952220944</c:v>
                </c:pt>
                <c:pt idx="5">
                  <c:v>58.24218639416558</c:v>
                </c:pt>
                <c:pt idx="6">
                  <c:v>30.23280760201692</c:v>
                </c:pt>
                <c:pt idx="7">
                  <c:v>44.37869198043833</c:v>
                </c:pt>
                <c:pt idx="8">
                  <c:v>68.14761864006834</c:v>
                </c:pt>
                <c:pt idx="9">
                  <c:v>51.44100062777732</c:v>
                </c:pt>
                <c:pt idx="10">
                  <c:v>68.80419721318411</c:v>
                </c:pt>
                <c:pt idx="11">
                  <c:v>56.582723684745744</c:v>
                </c:pt>
                <c:pt idx="12">
                  <c:v>52.75021769150418</c:v>
                </c:pt>
                <c:pt idx="13">
                  <c:v>41.29213210120227</c:v>
                </c:pt>
                <c:pt idx="14">
                  <c:v>45.12243228168339</c:v>
                </c:pt>
                <c:pt idx="15">
                  <c:v>59.51836175692998</c:v>
                </c:pt>
                <c:pt idx="16">
                  <c:v>73.6648607123021</c:v>
                </c:pt>
                <c:pt idx="17">
                  <c:v>49.1264220635559</c:v>
                </c:pt>
                <c:pt idx="18">
                  <c:v>42.175987024336024</c:v>
                </c:pt>
                <c:pt idx="19">
                  <c:v>45.42939021412095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f39-1e1e-c410-1c49a692a37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f39-1e1e-c410-1c49a692a37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f39-1e1e-c410-1c49a692a37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f39-1e1e-c410-1c49a692a37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f39-1e1e-c410-1c49a692a37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f39-1e1e-c410-1c49a692a37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f39-1e1e-c410-1c49a692a37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f39-1e1e-c410-1c49a692a37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f39-1e1e-c410-1c49a692a37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f39-1e1e-c410-1c49a692a37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f39-1e1e-c410-1c49a692a37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f39-1e1e-c410-1c49a692a37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f39-1e1e-c410-1c49a692a37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f39-1e1e-c410-1c49a692a37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f39-1e1e-c410-1c49a692a37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f39-1e1e-c410-1c49a692a37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f39-1e1e-c410-1c49a692a37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f39-1e1e-c410-1c49a692a37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f39-1e1e-c410-1c49a692a37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f39-1e1e-c410-1c49a692a37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51.794163496728665</c:v>
                </c:pt>
                <c:pt idx="1">
                  <c:v>50.75849729532714</c:v>
                </c:pt>
                <c:pt idx="2">
                  <c:v>53.4500643113515</c:v>
                </c:pt>
                <c:pt idx="3">
                  <c:v>46.36986293160194</c:v>
                </c:pt>
                <c:pt idx="4">
                  <c:v>45.444356408933366</c:v>
                </c:pt>
                <c:pt idx="5">
                  <c:v>51.43352395230481</c:v>
                </c:pt>
                <c:pt idx="6">
                  <c:v>53.81178893275821</c:v>
                </c:pt>
                <c:pt idx="7">
                  <c:v>51.89012283394955</c:v>
                </c:pt>
                <c:pt idx="8">
                  <c:v>38.64736567504631</c:v>
                </c:pt>
                <c:pt idx="9">
                  <c:v>42.52211461130988</c:v>
                </c:pt>
                <c:pt idx="10">
                  <c:v>53.688533474259906</c:v>
                </c:pt>
                <c:pt idx="11">
                  <c:v>58.44455005050135</c:v>
                </c:pt>
                <c:pt idx="12">
                  <c:v>49.203360249031284</c:v>
                </c:pt>
                <c:pt idx="13">
                  <c:v>54.44665752949831</c:v>
                </c:pt>
                <c:pt idx="14">
                  <c:v>45.33748558215124</c:v>
                </c:pt>
                <c:pt idx="15">
                  <c:v>43.289041208293526</c:v>
                </c:pt>
                <c:pt idx="16">
                  <c:v>49.202916590295736</c:v>
                </c:pt>
                <c:pt idx="17">
                  <c:v>54.0771090299728</c:v>
                </c:pt>
                <c:pt idx="18">
                  <c:v>64.26483771475763</c:v>
                </c:pt>
                <c:pt idx="19">
                  <c:v>56.53139564644016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c43-2a35-72df-a45ccd37a49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c43-2a35-72df-a45ccd37a49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c43-2a35-72df-a45ccd37a49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c43-2a35-72df-a45ccd37a49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c43-2a35-72df-a45ccd37a49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c43-2a35-72df-a45ccd37a49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c43-2a35-72df-a45ccd37a49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c43-2a35-72df-a45ccd37a49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c43-2a35-72df-a45ccd37a49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c43-2a35-72df-a45ccd37a49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c43-2a35-72df-a45ccd37a49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c43-2a35-72df-a45ccd37a49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c43-2a35-72df-a45ccd37a49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c43-2a35-72df-a45ccd37a49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c43-2a35-72df-a45ccd37a49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c43-2a35-72df-a45ccd37a49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c43-2a35-72df-a45ccd37a49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c43-2a35-72df-a45ccd37a49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c43-2a35-72df-a45ccd37a49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c43-2a35-72df-a45ccd37a49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60.05907478876938</c:v>
                </c:pt>
                <c:pt idx="1">
                  <c:v>45.33804967809072</c:v>
                </c:pt>
                <c:pt idx="2">
                  <c:v>50.270042261919414</c:v>
                </c:pt>
                <c:pt idx="3">
                  <c:v>51.5202468386945</c:v>
                </c:pt>
                <c:pt idx="4">
                  <c:v>49.473979293557576</c:v>
                </c:pt>
                <c:pt idx="5">
                  <c:v>49.589091375787156</c:v>
                </c:pt>
                <c:pt idx="6">
                  <c:v>45.918615315711484</c:v>
                </c:pt>
                <c:pt idx="7">
                  <c:v>40.581309159890594</c:v>
                </c:pt>
                <c:pt idx="8">
                  <c:v>46.57706232569602</c:v>
                </c:pt>
                <c:pt idx="9">
                  <c:v>44.08266222427566</c:v>
                </c:pt>
                <c:pt idx="10">
                  <c:v>49.200655517239326</c:v>
                </c:pt>
                <c:pt idx="11">
                  <c:v>50.45560390410994</c:v>
                </c:pt>
                <c:pt idx="12">
                  <c:v>39.66806632463287</c:v>
                </c:pt>
                <c:pt idx="13">
                  <c:v>42.65404996231305</c:v>
                </c:pt>
                <c:pt idx="14">
                  <c:v>22.978867076818755</c:v>
                </c:pt>
                <c:pt idx="15">
                  <c:v>42.61489575548828</c:v>
                </c:pt>
                <c:pt idx="16">
                  <c:v>51.49985352128741</c:v>
                </c:pt>
                <c:pt idx="17">
                  <c:v>57.80427016089645</c:v>
                </c:pt>
                <c:pt idx="18">
                  <c:v>47.055595528229794</c:v>
                </c:pt>
                <c:pt idx="19">
                  <c:v>52.71415411717456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9fb-4b13-50b9-bf17a225914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9fb-4b13-50b9-bf17a225914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9fb-4b13-50b9-bf17a225914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9fb-4b13-50b9-bf17a225914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9fb-4b13-50b9-bf17a225914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9fb-4b13-50b9-bf17a225914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9fb-4b13-50b9-bf17a225914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9fb-4b13-50b9-bf17a225914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9fb-4b13-50b9-bf17a225914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9fb-4b13-50b9-bf17a225914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9fb-4b13-50b9-bf17a225914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9fb-4b13-50b9-bf17a225914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9fb-4b13-50b9-bf17a225914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9fb-4b13-50b9-bf17a225914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9fb-4b13-50b9-bf17a225914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9fb-4b13-50b9-bf17a225914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9fb-4b13-50b9-bf17a225914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9fb-4b13-50b9-bf17a225914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9fb-4b13-50b9-bf17a225914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9fb-4b13-50b9-bf17a225914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9.559228059961196</c:v>
                </c:pt>
                <c:pt idx="1">
                  <c:v>35.89610991140409</c:v>
                </c:pt>
                <c:pt idx="2">
                  <c:v>18.22412605021536</c:v>
                </c:pt>
                <c:pt idx="3">
                  <c:v>4.729718525131668</c:v>
                </c:pt>
                <c:pt idx="4">
                  <c:v>41.12187550715768</c:v>
                </c:pt>
                <c:pt idx="5">
                  <c:v>3.6472836163705975</c:v>
                </c:pt>
                <c:pt idx="6">
                  <c:v>7.847929436596462</c:v>
                </c:pt>
                <c:pt idx="7">
                  <c:v>4.793051701092182</c:v>
                </c:pt>
                <c:pt idx="8">
                  <c:v>28.336431019676546</c:v>
                </c:pt>
                <c:pt idx="9">
                  <c:v>6.347452624081665</c:v>
                </c:pt>
                <c:pt idx="10">
                  <c:v>6.753641732239685</c:v>
                </c:pt>
                <c:pt idx="11">
                  <c:v>3.472069517249504</c:v>
                </c:pt>
                <c:pt idx="12">
                  <c:v>27.238631754078714</c:v>
                </c:pt>
                <c:pt idx="13">
                  <c:v>4.606162446300871</c:v>
                </c:pt>
                <c:pt idx="14">
                  <c:v>11.839469608396618</c:v>
                </c:pt>
                <c:pt idx="15">
                  <c:v>5.2064820915668815</c:v>
                </c:pt>
                <c:pt idx="16">
                  <c:v>25.896974700696326</c:v>
                </c:pt>
                <c:pt idx="17">
                  <c:v>6.119602172613776</c:v>
                </c:pt>
                <c:pt idx="18">
                  <c:v>4.3722632836240765</c:v>
                </c:pt>
                <c:pt idx="19">
                  <c:v>2.874286572189229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32c-96d3-3251-6f8a9f57890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32c-96d3-3251-6f8a9f57890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32c-96d3-3251-6f8a9f57890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32c-96d3-3251-6f8a9f57890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32c-96d3-3251-6f8a9f57890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32c-96d3-3251-6f8a9f57890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32c-96d3-3251-6f8a9f57890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32c-96d3-3251-6f8a9f57890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32c-96d3-3251-6f8a9f57890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32c-96d3-3251-6f8a9f57890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32c-96d3-3251-6f8a9f57890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32c-96d3-3251-6f8a9f57890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32c-96d3-3251-6f8a9f57890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32c-96d3-3251-6f8a9f57890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32c-96d3-3251-6f8a9f57890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32c-96d3-3251-6f8a9f57890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32c-96d3-3251-6f8a9f57890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32c-96d3-3251-6f8a9f57890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32c-96d3-3251-6f8a9f57890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32c-96d3-3251-6f8a9f57890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45.12149527642613</c:v>
                </c:pt>
                <c:pt idx="1">
                  <c:v>50.81323341828407</c:v>
                </c:pt>
                <c:pt idx="2">
                  <c:v>42.35513962317865</c:v>
                </c:pt>
                <c:pt idx="3">
                  <c:v>32.159399796194144</c:v>
                </c:pt>
                <c:pt idx="4">
                  <c:v>40.97149646495198</c:v>
                </c:pt>
                <c:pt idx="5">
                  <c:v>27.360189641330518</c:v>
                </c:pt>
                <c:pt idx="6">
                  <c:v>36.5340695063253</c:v>
                </c:pt>
                <c:pt idx="7">
                  <c:v>38.90722689195086</c:v>
                </c:pt>
                <c:pt idx="8">
                  <c:v>44.733991484619416</c:v>
                </c:pt>
                <c:pt idx="9">
                  <c:v>42.049526035777255</c:v>
                </c:pt>
                <c:pt idx="10">
                  <c:v>27.925577162284377</c:v>
                </c:pt>
                <c:pt idx="11">
                  <c:v>32.312104527365086</c:v>
                </c:pt>
                <c:pt idx="12">
                  <c:v>43.110858563355734</c:v>
                </c:pt>
                <c:pt idx="13">
                  <c:v>37.008192636167244</c:v>
                </c:pt>
                <c:pt idx="14">
                  <c:v>55.84059982008003</c:v>
                </c:pt>
                <c:pt idx="15">
                  <c:v>42.51583637499683</c:v>
                </c:pt>
                <c:pt idx="16">
                  <c:v>37.95414749427009</c:v>
                </c:pt>
                <c:pt idx="17">
                  <c:v>40.63268055138522</c:v>
                </c:pt>
                <c:pt idx="18">
                  <c:v>45.97997569368683</c:v>
                </c:pt>
                <c:pt idx="19">
                  <c:v>47.74216223936582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20a-3c36-cc1d-cd625e7a0ff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20a-3c36-cc1d-cd625e7a0ff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20a-3c36-cc1d-cd625e7a0ff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20a-3c36-cc1d-cd625e7a0ff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20a-3c36-cc1d-cd625e7a0ff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20a-3c36-cc1d-cd625e7a0ff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20a-3c36-cc1d-cd625e7a0ff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20a-3c36-cc1d-cd625e7a0ff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20a-3c36-cc1d-cd625e7a0ff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20a-3c36-cc1d-cd625e7a0ff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20a-3c36-cc1d-cd625e7a0ff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20a-3c36-cc1d-cd625e7a0ff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20a-3c36-cc1d-cd625e7a0ff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20a-3c36-cc1d-cd625e7a0ff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20a-3c36-cc1d-cd625e7a0ff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20a-3c36-cc1d-cd625e7a0ff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20a-3c36-cc1d-cd625e7a0ff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20a-3c36-cc1d-cd625e7a0ff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20a-3c36-cc1d-cd625e7a0ff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20a-3c36-cc1d-cd625e7a0ff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36.39491564782057</c:v>
                </c:pt>
                <c:pt idx="1">
                  <c:v>43.88609946328319</c:v>
                </c:pt>
                <c:pt idx="2">
                  <c:v>50.27853666411523</c:v>
                </c:pt>
                <c:pt idx="3">
                  <c:v>26.232691760226086</c:v>
                </c:pt>
                <c:pt idx="4">
                  <c:v>44.9558557936254</c:v>
                </c:pt>
                <c:pt idx="5">
                  <c:v>46.027339554523714</c:v>
                </c:pt>
                <c:pt idx="6">
                  <c:v>27.65411729688569</c:v>
                </c:pt>
                <c:pt idx="7">
                  <c:v>39.11675296150676</c:v>
                </c:pt>
                <c:pt idx="8">
                  <c:v>46.49043204853246</c:v>
                </c:pt>
                <c:pt idx="9">
                  <c:v>46.528746951998144</c:v>
                </c:pt>
                <c:pt idx="10">
                  <c:v>29.654528637916695</c:v>
                </c:pt>
                <c:pt idx="11">
                  <c:v>28.521171524764807</c:v>
                </c:pt>
                <c:pt idx="12">
                  <c:v>31.891672212685055</c:v>
                </c:pt>
                <c:pt idx="13">
                  <c:v>28.238640307824113</c:v>
                </c:pt>
                <c:pt idx="14">
                  <c:v>37.88159370500526</c:v>
                </c:pt>
                <c:pt idx="15">
                  <c:v>37.675704453397195</c:v>
                </c:pt>
                <c:pt idx="16">
                  <c:v>48.85781462098681</c:v>
                </c:pt>
                <c:pt idx="17">
                  <c:v>26.634745927566982</c:v>
                </c:pt>
                <c:pt idx="18">
                  <c:v>32.72724153326626</c:v>
                </c:pt>
                <c:pt idx="19">
                  <c:v>37.611823878180495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104-d892-52e6-1d6dc98fad5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104-d892-52e6-1d6dc98fad5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104-d892-52e6-1d6dc98fad5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104-d892-52e6-1d6dc98fad5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104-d892-52e6-1d6dc98fad5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104-d892-52e6-1d6dc98fad5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104-d892-52e6-1d6dc98fad5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104-d892-52e6-1d6dc98fad5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104-d892-52e6-1d6dc98fad5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104-d892-52e6-1d6dc98fad5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104-d892-52e6-1d6dc98fad5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104-d892-52e6-1d6dc98fad5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104-d892-52e6-1d6dc98fad5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104-d892-52e6-1d6dc98fad5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104-d892-52e6-1d6dc98fad5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104-d892-52e6-1d6dc98fad5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104-d892-52e6-1d6dc98fad5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104-d892-52e6-1d6dc98fad5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104-d892-52e6-1d6dc98fad5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104-d892-52e6-1d6dc98fad5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66.66478940006469</c:v>
                </c:pt>
                <c:pt idx="1">
                  <c:v>58.518120343904506</c:v>
                </c:pt>
                <c:pt idx="2">
                  <c:v>49.289176481029244</c:v>
                </c:pt>
                <c:pt idx="3">
                  <c:v>33.104954289023325</c:v>
                </c:pt>
                <c:pt idx="4">
                  <c:v>54.93836893428145</c:v>
                </c:pt>
                <c:pt idx="5">
                  <c:v>33.95929842632668</c:v>
                </c:pt>
                <c:pt idx="6">
                  <c:v>65.0288617336075</c:v>
                </c:pt>
                <c:pt idx="7">
                  <c:v>57.90213466405052</c:v>
                </c:pt>
                <c:pt idx="8">
                  <c:v>54.24541912997847</c:v>
                </c:pt>
                <c:pt idx="9">
                  <c:v>70.17125100940298</c:v>
                </c:pt>
                <c:pt idx="10">
                  <c:v>38.93958096927032</c:v>
                </c:pt>
                <c:pt idx="11">
                  <c:v>46.3299224423767</c:v>
                </c:pt>
                <c:pt idx="12">
                  <c:v>41.77756982843596</c:v>
                </c:pt>
                <c:pt idx="13">
                  <c:v>57.92097958348569</c:v>
                </c:pt>
                <c:pt idx="14">
                  <c:v>49.724951940662116</c:v>
                </c:pt>
                <c:pt idx="15">
                  <c:v>67.08787104150066</c:v>
                </c:pt>
                <c:pt idx="16">
                  <c:v>57.25513555124419</c:v>
                </c:pt>
                <c:pt idx="17">
                  <c:v>69.58284561419968</c:v>
                </c:pt>
                <c:pt idx="18">
                  <c:v>53.0874676637678</c:v>
                </c:pt>
                <c:pt idx="19">
                  <c:v>69.89625628515114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815-b041-f2ee-ec05439bc91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815-b041-f2ee-ec05439bc91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15-b041-f2ee-ec05439bc91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15-b041-f2ee-ec05439bc91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815-b041-f2ee-ec05439bc91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815-b041-f2ee-ec05439bc91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815-b041-f2ee-ec05439bc91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815-b041-f2ee-ec05439bc91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815-b041-f2ee-ec05439bc91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815-b041-f2ee-ec05439bc91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815-b041-f2ee-ec05439bc91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815-b041-f2ee-ec05439bc91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815-b041-f2ee-ec05439bc91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815-b041-f2ee-ec05439bc91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815-b041-f2ee-ec05439bc91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815-b041-f2ee-ec05439bc91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815-b041-f2ee-ec05439bc91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815-b041-f2ee-ec05439bc91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815-b041-f2ee-ec05439bc91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815-b041-f2ee-ec05439bc91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19.440408201944745</c:v>
                </c:pt>
                <c:pt idx="1">
                  <c:v>13.200194736168228</c:v>
                </c:pt>
                <c:pt idx="2">
                  <c:v>39.90282418108755</c:v>
                </c:pt>
                <c:pt idx="3">
                  <c:v>24.830385350709793</c:v>
                </c:pt>
                <c:pt idx="4">
                  <c:v>25.235234628650765</c:v>
                </c:pt>
                <c:pt idx="5">
                  <c:v>22.822269961248917</c:v>
                </c:pt>
                <c:pt idx="6">
                  <c:v>13.235211029760595</c:v>
                </c:pt>
                <c:pt idx="7">
                  <c:v>22.353523004666002</c:v>
                </c:pt>
                <c:pt idx="8">
                  <c:v>20.710711451964308</c:v>
                </c:pt>
                <c:pt idx="9">
                  <c:v>26.13012548748502</c:v>
                </c:pt>
                <c:pt idx="10">
                  <c:v>32.43799282738998</c:v>
                </c:pt>
                <c:pt idx="11">
                  <c:v>25.72417999723595</c:v>
                </c:pt>
                <c:pt idx="12">
                  <c:v>25.82809193949263</c:v>
                </c:pt>
                <c:pt idx="13">
                  <c:v>3.4891164258022975</c:v>
                </c:pt>
                <c:pt idx="14">
                  <c:v>25.75631241488444</c:v>
                </c:pt>
                <c:pt idx="15">
                  <c:v>27.491261950537222</c:v>
                </c:pt>
                <c:pt idx="16">
                  <c:v>8.791682080844422</c:v>
                </c:pt>
                <c:pt idx="17">
                  <c:v>21.602360450674578</c:v>
                </c:pt>
                <c:pt idx="18">
                  <c:v>39.883887559494944</c:v>
                </c:pt>
                <c:pt idx="19">
                  <c:v>24.227014969227696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4a1-b3b4-3ad2-e8b371d650f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4a1-b3b4-3ad2-e8b371d650f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4a1-b3b4-3ad2-e8b371d650f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4a1-b3b4-3ad2-e8b371d650f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4a1-b3b4-3ad2-e8b371d650f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4a1-b3b4-3ad2-e8b371d650f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4a1-b3b4-3ad2-e8b371d650f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4a1-b3b4-3ad2-e8b371d650f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4a1-b3b4-3ad2-e8b371d650f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4a1-b3b4-3ad2-e8b371d650f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4a1-b3b4-3ad2-e8b371d650f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4a1-b3b4-3ad2-e8b371d650f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4a1-b3b4-3ad2-e8b371d650f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4a1-b3b4-3ad2-e8b371d650f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4a1-b3b4-3ad2-e8b371d650f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4a1-b3b4-3ad2-e8b371d650f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4a1-b3b4-3ad2-e8b371d650f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4a1-b3b4-3ad2-e8b371d650f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4a1-b3b4-3ad2-e8b371d650f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4a1-b3b4-3ad2-e8b371d650f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47.29026090968744</c:v>
                </c:pt>
                <c:pt idx="1">
                  <c:v>69.12797969419638</c:v>
                </c:pt>
                <c:pt idx="2">
                  <c:v>44.0153355620343</c:v>
                </c:pt>
                <c:pt idx="3">
                  <c:v>36.09277206325813</c:v>
                </c:pt>
                <c:pt idx="4">
                  <c:v>50.783140627308825</c:v>
                </c:pt>
                <c:pt idx="5">
                  <c:v>73.6648607123021</c:v>
                </c:pt>
                <c:pt idx="6">
                  <c:v>51.44100062777732</c:v>
                </c:pt>
                <c:pt idx="7">
                  <c:v>68.14761864006834</c:v>
                </c:pt>
                <c:pt idx="8">
                  <c:v>36.30824229403514</c:v>
                </c:pt>
                <c:pt idx="9">
                  <c:v>58.24218639416558</c:v>
                </c:pt>
                <c:pt idx="10">
                  <c:v>54.58140185201342</c:v>
                </c:pt>
                <c:pt idx="11">
                  <c:v>51.673541952220944</c:v>
                </c:pt>
                <c:pt idx="12">
                  <c:v>47.51330217489818</c:v>
                </c:pt>
                <c:pt idx="13">
                  <c:v>38.631517468744136</c:v>
                </c:pt>
                <c:pt idx="14">
                  <c:v>44.74411400754568</c:v>
                </c:pt>
                <c:pt idx="15">
                  <c:v>57.74572179952918</c:v>
                </c:pt>
                <c:pt idx="16">
                  <c:v>48.61393911457596</c:v>
                </c:pt>
                <c:pt idx="17">
                  <c:v>45.475007054520376</c:v>
                </c:pt>
                <c:pt idx="18">
                  <c:v>51.18820505202112</c:v>
                </c:pt>
                <c:pt idx="19">
                  <c:v>57.43345714450981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cad-7ed2-3bc4-46fcf824c5e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cad-7ed2-3bc4-46fcf824c5e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cad-7ed2-3bc4-46fcf824c5e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cad-7ed2-3bc4-46fcf824c5e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cad-7ed2-3bc4-46fcf824c5e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cad-7ed2-3bc4-46fcf824c5e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cad-7ed2-3bc4-46fcf824c5e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cad-7ed2-3bc4-46fcf824c5e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cad-7ed2-3bc4-46fcf824c5e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cad-7ed2-3bc4-46fcf824c5e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cad-7ed2-3bc4-46fcf824c5e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cad-7ed2-3bc4-46fcf824c5e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cad-7ed2-3bc4-46fcf824c5e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cad-7ed2-3bc4-46fcf824c5e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cad-7ed2-3bc4-46fcf824c5e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cad-7ed2-3bc4-46fcf824c5e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cad-7ed2-3bc4-46fcf824c5e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cad-7ed2-3bc4-46fcf824c5e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cad-7ed2-3bc4-46fcf824c5e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cad-7ed2-3bc4-46fcf824c5e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38.35021134095635</c:v>
                </c:pt>
                <c:pt idx="1">
                  <c:v>50.61192879312213</c:v>
                </c:pt>
                <c:pt idx="2">
                  <c:v>48.92421768635385</c:v>
                </c:pt>
                <c:pt idx="3">
                  <c:v>48.88777822240002</c:v>
                </c:pt>
                <c:pt idx="4">
                  <c:v>53.4500643113515</c:v>
                </c:pt>
                <c:pt idx="5">
                  <c:v>49.202916590295736</c:v>
                </c:pt>
                <c:pt idx="6">
                  <c:v>42.52211461130988</c:v>
                </c:pt>
                <c:pt idx="7">
                  <c:v>38.64736567504631</c:v>
                </c:pt>
                <c:pt idx="8">
                  <c:v>63.164174877567085</c:v>
                </c:pt>
                <c:pt idx="9">
                  <c:v>51.43352395230481</c:v>
                </c:pt>
                <c:pt idx="10">
                  <c:v>46.21870575821888</c:v>
                </c:pt>
                <c:pt idx="11">
                  <c:v>45.444356408933366</c:v>
                </c:pt>
                <c:pt idx="12">
                  <c:v>68.84838999472922</c:v>
                </c:pt>
                <c:pt idx="13">
                  <c:v>52.48215644686613</c:v>
                </c:pt>
                <c:pt idx="14">
                  <c:v>50.75849729532714</c:v>
                </c:pt>
                <c:pt idx="15">
                  <c:v>56.69461773715861</c:v>
                </c:pt>
                <c:pt idx="16">
                  <c:v>53.59913096327622</c:v>
                </c:pt>
                <c:pt idx="17">
                  <c:v>52.80067161641494</c:v>
                </c:pt>
                <c:pt idx="18">
                  <c:v>53.29271727659434</c:v>
                </c:pt>
                <c:pt idx="19">
                  <c:v>40.8263302248906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e6-cf6a-a08e-612ae7501d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8e6-cf6a-a08e-612ae7501d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8e6-cf6a-a08e-612ae7501d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8e6-cf6a-a08e-612ae7501d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8e6-cf6a-a08e-612ae7501d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8e6-cf6a-a08e-612ae7501d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8e6-cf6a-a08e-612ae7501d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8e6-cf6a-a08e-612ae7501d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8e6-cf6a-a08e-612ae7501d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8e6-cf6a-a08e-612ae7501d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8e6-cf6a-a08e-612ae7501d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8e6-cf6a-a08e-612ae7501d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8e6-cf6a-a08e-612ae7501d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8e6-cf6a-a08e-612ae7501d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8e6-cf6a-a08e-612ae7501d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8e6-cf6a-a08e-612ae7501d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8e6-cf6a-a08e-612ae7501d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8e6-cf6a-a08e-612ae7501d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8e6-cf6a-a08e-612ae7501d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8e6-cf6a-a08e-612ae7501d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50.270564620785976</c:v>
                </c:pt>
                <c:pt idx="1">
                  <c:v>62.651969930880355</c:v>
                </c:pt>
                <c:pt idx="2">
                  <c:v>41.734153916197215</c:v>
                </c:pt>
                <c:pt idx="3">
                  <c:v>56.812692372091</c:v>
                </c:pt>
                <c:pt idx="4">
                  <c:v>50.270042261919414</c:v>
                </c:pt>
                <c:pt idx="5">
                  <c:v>51.49985352128741</c:v>
                </c:pt>
                <c:pt idx="6">
                  <c:v>44.08266222427566</c:v>
                </c:pt>
                <c:pt idx="7">
                  <c:v>46.57706232569602</c:v>
                </c:pt>
                <c:pt idx="8">
                  <c:v>54.847352808612634</c:v>
                </c:pt>
                <c:pt idx="9">
                  <c:v>49.589091375787156</c:v>
                </c:pt>
                <c:pt idx="10">
                  <c:v>44.26310997919553</c:v>
                </c:pt>
                <c:pt idx="11">
                  <c:v>49.473979293557576</c:v>
                </c:pt>
                <c:pt idx="12">
                  <c:v>45.89155133114511</c:v>
                </c:pt>
                <c:pt idx="13">
                  <c:v>51.49938241268815</c:v>
                </c:pt>
                <c:pt idx="14">
                  <c:v>45.33804967809072</c:v>
                </c:pt>
                <c:pt idx="15">
                  <c:v>46.1014779720149</c:v>
                </c:pt>
                <c:pt idx="16">
                  <c:v>36.602219820951895</c:v>
                </c:pt>
                <c:pt idx="17">
                  <c:v>42.06323621119657</c:v>
                </c:pt>
                <c:pt idx="18">
                  <c:v>44.38497166380437</c:v>
                </c:pt>
                <c:pt idx="19">
                  <c:v>55.3535738374167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c13-1e4d-6e8b-cfd8afc011e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c13-1e4d-6e8b-cfd8afc011e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c13-1e4d-6e8b-cfd8afc011e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c13-1e4d-6e8b-cfd8afc011e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c13-1e4d-6e8b-cfd8afc011e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c13-1e4d-6e8b-cfd8afc011e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c13-1e4d-6e8b-cfd8afc011e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c13-1e4d-6e8b-cfd8afc011e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c13-1e4d-6e8b-cfd8afc011e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c13-1e4d-6e8b-cfd8afc011e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c13-1e4d-6e8b-cfd8afc011e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c13-1e4d-6e8b-cfd8afc011e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c13-1e4d-6e8b-cfd8afc011e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c13-1e4d-6e8b-cfd8afc011e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c13-1e4d-6e8b-cfd8afc011e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c13-1e4d-6e8b-cfd8afc011e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c13-1e4d-6e8b-cfd8afc011e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c13-1e4d-6e8b-cfd8afc011e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c13-1e4d-6e8b-cfd8afc011e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c13-1e4d-6e8b-cfd8afc011e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12.36677532898936</c:v>
                </c:pt>
                <c:pt idx="1">
                  <c:v>5.666449739232434</c:v>
                </c:pt>
                <c:pt idx="2">
                  <c:v>4.366331658777585</c:v>
                </c:pt>
                <c:pt idx="3">
                  <c:v>6.310826415182936</c:v>
                </c:pt>
                <c:pt idx="4">
                  <c:v>18.22412605021536</c:v>
                </c:pt>
                <c:pt idx="5">
                  <c:v>25.896974700696326</c:v>
                </c:pt>
                <c:pt idx="6">
                  <c:v>6.347452624081665</c:v>
                </c:pt>
                <c:pt idx="7">
                  <c:v>28.336431019676546</c:v>
                </c:pt>
                <c:pt idx="8">
                  <c:v>6.409342394791204</c:v>
                </c:pt>
                <c:pt idx="9">
                  <c:v>3.6472836163705975</c:v>
                </c:pt>
                <c:pt idx="10">
                  <c:v>4.62785207774345</c:v>
                </c:pt>
                <c:pt idx="11">
                  <c:v>41.12187550715768</c:v>
                </c:pt>
                <c:pt idx="12">
                  <c:v>13.485852576570748</c:v>
                </c:pt>
                <c:pt idx="13">
                  <c:v>3.4815800148351133</c:v>
                </c:pt>
                <c:pt idx="14">
                  <c:v>35.89610991140409</c:v>
                </c:pt>
                <c:pt idx="15">
                  <c:v>3.9210439077380017</c:v>
                </c:pt>
                <c:pt idx="16">
                  <c:v>22.359528333673072</c:v>
                </c:pt>
                <c:pt idx="17">
                  <c:v>3.2132907060322387</c:v>
                </c:pt>
                <c:pt idx="18">
                  <c:v>3.420530902701228</c:v>
                </c:pt>
                <c:pt idx="19">
                  <c:v>5.603877631653671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413-de4f-f5b6-303473cb06d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413-de4f-f5b6-303473cb06d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413-de4f-f5b6-303473cb06d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413-de4f-f5b6-303473cb06d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413-de4f-f5b6-303473cb06d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413-de4f-f5b6-303473cb06d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413-de4f-f5b6-303473cb06d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413-de4f-f5b6-303473cb06d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413-de4f-f5b6-303473cb06d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413-de4f-f5b6-303473cb06d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413-de4f-f5b6-303473cb06d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413-de4f-f5b6-303473cb06d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413-de4f-f5b6-303473cb06d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413-de4f-f5b6-303473cb06d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413-de4f-f5b6-303473cb06d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413-de4f-f5b6-303473cb06d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413-de4f-f5b6-303473cb06d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413-de4f-f5b6-303473cb06d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413-de4f-f5b6-303473cb06d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413-de4f-f5b6-303473cb06d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46.96666655954623</c:v>
                </c:pt>
                <c:pt idx="1">
                  <c:v>50.257544928536134</c:v>
                </c:pt>
                <c:pt idx="2">
                  <c:v>29.795075018856927</c:v>
                </c:pt>
                <c:pt idx="3">
                  <c:v>39.0801619084617</c:v>
                </c:pt>
                <c:pt idx="4">
                  <c:v>42.35513962317865</c:v>
                </c:pt>
                <c:pt idx="5">
                  <c:v>37.95414749427009</c:v>
                </c:pt>
                <c:pt idx="6">
                  <c:v>42.049526035777255</c:v>
                </c:pt>
                <c:pt idx="7">
                  <c:v>44.733991484619416</c:v>
                </c:pt>
                <c:pt idx="8">
                  <c:v>53.14737011409985</c:v>
                </c:pt>
                <c:pt idx="9">
                  <c:v>27.360189641330518</c:v>
                </c:pt>
                <c:pt idx="10">
                  <c:v>30.63403149295548</c:v>
                </c:pt>
                <c:pt idx="11">
                  <c:v>40.97149646495198</c:v>
                </c:pt>
                <c:pt idx="12">
                  <c:v>43.80106849922212</c:v>
                </c:pt>
                <c:pt idx="13">
                  <c:v>44.796360562278394</c:v>
                </c:pt>
                <c:pt idx="14">
                  <c:v>50.81323341828407</c:v>
                </c:pt>
                <c:pt idx="15">
                  <c:v>57.439067407476145</c:v>
                </c:pt>
                <c:pt idx="16">
                  <c:v>31.08094958317828</c:v>
                </c:pt>
                <c:pt idx="17">
                  <c:v>29.416773206020817</c:v>
                </c:pt>
                <c:pt idx="18">
                  <c:v>49.59964123346576</c:v>
                </c:pt>
                <c:pt idx="19">
                  <c:v>48.65486043653769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406-dcfc-86f0-b9fc2829b46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406-dcfc-86f0-b9fc2829b46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406-dcfc-86f0-b9fc2829b46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406-dcfc-86f0-b9fc2829b46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406-dcfc-86f0-b9fc2829b46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406-dcfc-86f0-b9fc2829b46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406-dcfc-86f0-b9fc2829b46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406-dcfc-86f0-b9fc2829b46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406-dcfc-86f0-b9fc2829b46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406-dcfc-86f0-b9fc2829b46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406-dcfc-86f0-b9fc2829b46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406-dcfc-86f0-b9fc2829b46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406-dcfc-86f0-b9fc2829b46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406-dcfc-86f0-b9fc2829b46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406-dcfc-86f0-b9fc2829b46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406-dcfc-86f0-b9fc2829b46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406-dcfc-86f0-b9fc2829b46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406-dcfc-86f0-b9fc2829b46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406-dcfc-86f0-b9fc2829b46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406-dcfc-86f0-b9fc2829b46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21.882103935751992</c:v>
                </c:pt>
                <c:pt idx="1">
                  <c:v>31.687882752210783</c:v>
                </c:pt>
                <c:pt idx="2">
                  <c:v>29.562872427146882</c:v>
                </c:pt>
                <c:pt idx="3">
                  <c:v>32.853156942039035</c:v>
                </c:pt>
                <c:pt idx="4">
                  <c:v>66.8736895068678</c:v>
                </c:pt>
                <c:pt idx="5">
                  <c:v>47.9337057847014</c:v>
                </c:pt>
                <c:pt idx="6">
                  <c:v>54.07386211269544</c:v>
                </c:pt>
                <c:pt idx="7">
                  <c:v>55.840243165956586</c:v>
                </c:pt>
                <c:pt idx="8">
                  <c:v>39.97477256023156</c:v>
                </c:pt>
                <c:pt idx="9">
                  <c:v>57.34936134516204</c:v>
                </c:pt>
                <c:pt idx="10">
                  <c:v>31.64515230189175</c:v>
                </c:pt>
                <c:pt idx="11">
                  <c:v>57.81962633465638</c:v>
                </c:pt>
                <c:pt idx="12">
                  <c:v>27.112507999888496</c:v>
                </c:pt>
                <c:pt idx="13">
                  <c:v>34.5096029601699</c:v>
                </c:pt>
                <c:pt idx="14">
                  <c:v>66.88698760731768</c:v>
                </c:pt>
                <c:pt idx="15">
                  <c:v>40.73567930533389</c:v>
                </c:pt>
                <c:pt idx="16">
                  <c:v>33.70906988559757</c:v>
                </c:pt>
                <c:pt idx="17">
                  <c:v>32.45289073261374</c:v>
                </c:pt>
                <c:pt idx="18">
                  <c:v>23.976695070550843</c:v>
                </c:pt>
                <c:pt idx="19">
                  <c:v>34.448537132456735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838-4147-4625-7f7e96504ea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838-4147-4625-7f7e96504ea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838-4147-4625-7f7e96504ea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838-4147-4625-7f7e96504ea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838-4147-4625-7f7e96504ea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838-4147-4625-7f7e96504ea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838-4147-4625-7f7e96504ea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838-4147-4625-7f7e96504ea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838-4147-4625-7f7e96504ea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838-4147-4625-7f7e96504ea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838-4147-4625-7f7e96504ea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838-4147-4625-7f7e96504ea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838-4147-4625-7f7e96504ea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838-4147-4625-7f7e96504ea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838-4147-4625-7f7e96504ea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838-4147-4625-7f7e96504ea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838-4147-4625-7f7e96504ea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838-4147-4625-7f7e96504ea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838-4147-4625-7f7e96504ea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838-4147-4625-7f7e96504ea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54.072924621009946</c:v>
                </c:pt>
                <c:pt idx="1">
                  <c:v>40.534372784472644</c:v>
                </c:pt>
                <c:pt idx="2">
                  <c:v>69.26142333843062</c:v>
                </c:pt>
                <c:pt idx="3">
                  <c:v>39.31179109940776</c:v>
                </c:pt>
                <c:pt idx="4">
                  <c:v>49.289176481029244</c:v>
                </c:pt>
                <c:pt idx="5">
                  <c:v>57.25513555124419</c:v>
                </c:pt>
                <c:pt idx="6">
                  <c:v>70.17125100940298</c:v>
                </c:pt>
                <c:pt idx="7">
                  <c:v>54.24541912997847</c:v>
                </c:pt>
                <c:pt idx="8">
                  <c:v>40.72795348596242</c:v>
                </c:pt>
                <c:pt idx="9">
                  <c:v>33.95929842632668</c:v>
                </c:pt>
                <c:pt idx="10">
                  <c:v>49.98211328317371</c:v>
                </c:pt>
                <c:pt idx="11">
                  <c:v>54.93836893428145</c:v>
                </c:pt>
                <c:pt idx="12">
                  <c:v>39.23997549013722</c:v>
                </c:pt>
                <c:pt idx="13">
                  <c:v>40.434453171558154</c:v>
                </c:pt>
                <c:pt idx="14">
                  <c:v>58.518120343904506</c:v>
                </c:pt>
                <c:pt idx="15">
                  <c:v>72.58078451128684</c:v>
                </c:pt>
                <c:pt idx="16">
                  <c:v>41.13175237364703</c:v>
                </c:pt>
                <c:pt idx="17">
                  <c:v>37.47343374636255</c:v>
                </c:pt>
                <c:pt idx="18">
                  <c:v>28.647184785498336</c:v>
                </c:pt>
                <c:pt idx="19">
                  <c:v>60.74275378817432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56b-fc6f-680b-67b38beb5c4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56b-fc6f-680b-67b38beb5c4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56b-fc6f-680b-67b38beb5c4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56b-fc6f-680b-67b38beb5c4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56b-fc6f-680b-67b38beb5c4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56b-fc6f-680b-67b38beb5c4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56b-fc6f-680b-67b38beb5c4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56b-fc6f-680b-67b38beb5c4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56b-fc6f-680b-67b38beb5c4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56b-fc6f-680b-67b38beb5c4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56b-fc6f-680b-67b38beb5c4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56b-fc6f-680b-67b38beb5c4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56b-fc6f-680b-67b38beb5c4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56b-fc6f-680b-67b38beb5c4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56b-fc6f-680b-67b38beb5c4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56b-fc6f-680b-67b38beb5c4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56b-fc6f-680b-67b38beb5c4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56b-fc6f-680b-67b38beb5c4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56b-fc6f-680b-67b38beb5c4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56b-fc6f-680b-67b38beb5c4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16.755302573855165</c:v>
                </c:pt>
                <c:pt idx="1">
                  <c:v>20.318711247937863</c:v>
                </c:pt>
                <c:pt idx="2">
                  <c:v>27.491261950537222</c:v>
                </c:pt>
                <c:pt idx="3">
                  <c:v>33.5991522302423</c:v>
                </c:pt>
                <c:pt idx="4">
                  <c:v>13.235211029760595</c:v>
                </c:pt>
                <c:pt idx="5">
                  <c:v>22.829912549091066</c:v>
                </c:pt>
                <c:pt idx="6">
                  <c:v>22.051666034789875</c:v>
                </c:pt>
                <c:pt idx="7">
                  <c:v>26.99232794157781</c:v>
                </c:pt>
                <c:pt idx="8">
                  <c:v>39.90282418108755</c:v>
                </c:pt>
                <c:pt idx="9">
                  <c:v>19.275077694769493</c:v>
                </c:pt>
                <c:pt idx="10">
                  <c:v>36.25005599113992</c:v>
                </c:pt>
                <c:pt idx="11">
                  <c:v>24.283050091437506</c:v>
                </c:pt>
                <c:pt idx="12">
                  <c:v>35.655759358266934</c:v>
                </c:pt>
                <c:pt idx="13">
                  <c:v>18.94795906381696</c:v>
                </c:pt>
                <c:pt idx="14">
                  <c:v>14.687175230916475</c:v>
                </c:pt>
                <c:pt idx="15">
                  <c:v>28.609229139769468</c:v>
                </c:pt>
                <c:pt idx="16">
                  <c:v>41.58341941168988</c:v>
                </c:pt>
                <c:pt idx="17">
                  <c:v>14.181729247448786</c:v>
                </c:pt>
                <c:pt idx="18">
                  <c:v>24.227014969227696</c:v>
                </c:pt>
                <c:pt idx="19">
                  <c:v>15.264459132273425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040-2881-3bd3-a93c8b32d0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040-2881-3bd3-a93c8b32d0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040-2881-3bd3-a93c8b32d0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040-2881-3bd3-a93c8b32d0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040-2881-3bd3-a93c8b32d0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040-2881-3bd3-a93c8b32d0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040-2881-3bd3-a93c8b32d0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040-2881-3bd3-a93c8b32d0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040-2881-3bd3-a93c8b32d0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040-2881-3bd3-a93c8b32d0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040-2881-3bd3-a93c8b32d0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040-2881-3bd3-a93c8b32d0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040-2881-3bd3-a93c8b32d0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040-2881-3bd3-a93c8b32d0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040-2881-3bd3-a93c8b32d0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040-2881-3bd3-a93c8b32d0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040-2881-3bd3-a93c8b32d0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040-2881-3bd3-a93c8b32d0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040-2881-3bd3-a93c8b32d0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040-2881-3bd3-a93c8b32d0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47.4663037027004</c:v>
                </c:pt>
                <c:pt idx="1">
                  <c:v>56.263504354995796</c:v>
                </c:pt>
                <c:pt idx="2">
                  <c:v>57.74572179952918</c:v>
                </c:pt>
                <c:pt idx="3">
                  <c:v>60.28733355771378</c:v>
                </c:pt>
                <c:pt idx="4">
                  <c:v>51.44100062777732</c:v>
                </c:pt>
                <c:pt idx="5">
                  <c:v>45.42939021412095</c:v>
                </c:pt>
                <c:pt idx="6">
                  <c:v>60.33997070335001</c:v>
                </c:pt>
                <c:pt idx="7">
                  <c:v>49.1264220635559</c:v>
                </c:pt>
                <c:pt idx="8">
                  <c:v>44.0153355620343</c:v>
                </c:pt>
                <c:pt idx="9">
                  <c:v>58.80053396810857</c:v>
                </c:pt>
                <c:pt idx="10">
                  <c:v>58.05519968206692</c:v>
                </c:pt>
                <c:pt idx="11">
                  <c:v>59.51836175692998</c:v>
                </c:pt>
                <c:pt idx="12">
                  <c:v>47.119705554680856</c:v>
                </c:pt>
                <c:pt idx="13">
                  <c:v>43.90820273020583</c:v>
                </c:pt>
                <c:pt idx="14">
                  <c:v>43.60540629630765</c:v>
                </c:pt>
                <c:pt idx="15">
                  <c:v>30.23280760201692</c:v>
                </c:pt>
                <c:pt idx="16">
                  <c:v>55.711282666401075</c:v>
                </c:pt>
                <c:pt idx="17">
                  <c:v>39.57280976348319</c:v>
                </c:pt>
                <c:pt idx="18">
                  <c:v>57.43345714450981</c:v>
                </c:pt>
                <c:pt idx="19">
                  <c:v>52.89742090191057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8e8-ddc4-af0b-b38a1cd51ca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8e8-ddc4-af0b-b38a1cd51ca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e8-ddc4-af0b-b38a1cd51ca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e8-ddc4-af0b-b38a1cd51ca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8e8-ddc4-af0b-b38a1cd51ca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8e8-ddc4-af0b-b38a1cd51ca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8e8-ddc4-af0b-b38a1cd51ca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8e8-ddc4-af0b-b38a1cd51ca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8e8-ddc4-af0b-b38a1cd51ca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8e8-ddc4-af0b-b38a1cd51ca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8e8-ddc4-af0b-b38a1cd51ca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8e8-ddc4-af0b-b38a1cd51ca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8e8-ddc4-af0b-b38a1cd51ca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8e8-ddc4-af0b-b38a1cd51ca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8e8-ddc4-af0b-b38a1cd51ca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8e8-ddc4-af0b-b38a1cd51ca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8e8-ddc4-af0b-b38a1cd51ca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8e8-ddc4-af0b-b38a1cd51ca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8e8-ddc4-af0b-b38a1cd51ca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8e8-ddc4-af0b-b38a1cd51ca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48.63232559064024</c:v>
                </c:pt>
                <c:pt idx="1">
                  <c:v>55.649271777410746</c:v>
                </c:pt>
                <c:pt idx="2">
                  <c:v>56.69461773715861</c:v>
                </c:pt>
                <c:pt idx="3">
                  <c:v>65.57949100542523</c:v>
                </c:pt>
                <c:pt idx="4">
                  <c:v>42.52211461130988</c:v>
                </c:pt>
                <c:pt idx="5">
                  <c:v>56.53139564644016</c:v>
                </c:pt>
                <c:pt idx="6">
                  <c:v>45.2670075784833</c:v>
                </c:pt>
                <c:pt idx="7">
                  <c:v>54.0771090299728</c:v>
                </c:pt>
                <c:pt idx="8">
                  <c:v>48.92421768635385</c:v>
                </c:pt>
                <c:pt idx="9">
                  <c:v>48.01201940871534</c:v>
                </c:pt>
                <c:pt idx="10">
                  <c:v>61.05209818111784</c:v>
                </c:pt>
                <c:pt idx="11">
                  <c:v>43.289041208293526</c:v>
                </c:pt>
                <c:pt idx="12">
                  <c:v>51.794163496728665</c:v>
                </c:pt>
                <c:pt idx="13">
                  <c:v>60.90835740435315</c:v>
                </c:pt>
                <c:pt idx="14">
                  <c:v>49.29831595223982</c:v>
                </c:pt>
                <c:pt idx="15">
                  <c:v>53.81178893275821</c:v>
                </c:pt>
                <c:pt idx="16">
                  <c:v>59.05211198162183</c:v>
                </c:pt>
                <c:pt idx="17">
                  <c:v>43.58375878766895</c:v>
                </c:pt>
                <c:pt idx="18">
                  <c:v>40.8263302248906</c:v>
                </c:pt>
                <c:pt idx="19">
                  <c:v>54.93028333648826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32f-4f92-4eb3-47956101c98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32f-4f92-4eb3-47956101c98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32f-4f92-4eb3-47956101c98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32f-4f92-4eb3-47956101c98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32f-4f92-4eb3-47956101c98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32f-4f92-4eb3-47956101c98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32f-4f92-4eb3-47956101c98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32f-4f92-4eb3-47956101c98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32f-4f92-4eb3-47956101c98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32f-4f92-4eb3-47956101c98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32f-4f92-4eb3-47956101c98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32f-4f92-4eb3-47956101c98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32f-4f92-4eb3-47956101c98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32f-4f92-4eb3-47956101c98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32f-4f92-4eb3-47956101c98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32f-4f92-4eb3-47956101c98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32f-4f92-4eb3-47956101c98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32f-4f92-4eb3-47956101c98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32f-4f92-4eb3-47956101c98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32f-4f92-4eb3-47956101c98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46.773490110737974</c:v>
                </c:pt>
                <c:pt idx="1">
                  <c:v>49.9545093824802</c:v>
                </c:pt>
                <c:pt idx="2">
                  <c:v>46.1014779720149</c:v>
                </c:pt>
                <c:pt idx="3">
                  <c:v>45.905050964992334</c:v>
                </c:pt>
                <c:pt idx="4">
                  <c:v>44.08266222427566</c:v>
                </c:pt>
                <c:pt idx="5">
                  <c:v>52.71415411717456</c:v>
                </c:pt>
                <c:pt idx="6">
                  <c:v>46.74384376013681</c:v>
                </c:pt>
                <c:pt idx="7">
                  <c:v>57.80427016089645</c:v>
                </c:pt>
                <c:pt idx="8">
                  <c:v>41.734153916197215</c:v>
                </c:pt>
                <c:pt idx="9">
                  <c:v>46.16451215318083</c:v>
                </c:pt>
                <c:pt idx="10">
                  <c:v>43.00139078824977</c:v>
                </c:pt>
                <c:pt idx="11">
                  <c:v>42.61489575548828</c:v>
                </c:pt>
                <c:pt idx="12">
                  <c:v>60.05907478876938</c:v>
                </c:pt>
                <c:pt idx="13">
                  <c:v>42.626182551648846</c:v>
                </c:pt>
                <c:pt idx="14">
                  <c:v>38.586941520567024</c:v>
                </c:pt>
                <c:pt idx="15">
                  <c:v>45.918615315711484</c:v>
                </c:pt>
                <c:pt idx="16">
                  <c:v>51.37452301038964</c:v>
                </c:pt>
                <c:pt idx="17">
                  <c:v>51.20032771090304</c:v>
                </c:pt>
                <c:pt idx="18">
                  <c:v>55.3535738374167</c:v>
                </c:pt>
                <c:pt idx="19">
                  <c:v>47.78015389470058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491-3f37-c114-b2126765480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491-3f37-c114-b2126765480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491-3f37-c114-b2126765480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491-3f37-c114-b2126765480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491-3f37-c114-b2126765480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491-3f37-c114-b2126765480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491-3f37-c114-b2126765480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491-3f37-c114-b2126765480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491-3f37-c114-b2126765480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491-3f37-c114-b2126765480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491-3f37-c114-b2126765480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491-3f37-c114-b2126765480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491-3f37-c114-b2126765480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491-3f37-c114-b2126765480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491-3f37-c114-b2126765480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491-3f37-c114-b2126765480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491-3f37-c114-b2126765480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491-3f37-c114-b2126765480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491-3f37-c114-b2126765480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491-3f37-c114-b2126765480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9.681313396816448</c:v>
                </c:pt>
                <c:pt idx="1">
                  <c:v>4.700850233287238</c:v>
                </c:pt>
                <c:pt idx="2">
                  <c:v>3.9210439077380017</c:v>
                </c:pt>
                <c:pt idx="3">
                  <c:v>7.648178871714931</c:v>
                </c:pt>
                <c:pt idx="4">
                  <c:v>6.347452624081665</c:v>
                </c:pt>
                <c:pt idx="5">
                  <c:v>2.874286572189229</c:v>
                </c:pt>
                <c:pt idx="6">
                  <c:v>18.97191159160176</c:v>
                </c:pt>
                <c:pt idx="7">
                  <c:v>6.119602172613776</c:v>
                </c:pt>
                <c:pt idx="8">
                  <c:v>4.366331658777585</c:v>
                </c:pt>
                <c:pt idx="9">
                  <c:v>6.110865333809795</c:v>
                </c:pt>
                <c:pt idx="10">
                  <c:v>10.601286761681711</c:v>
                </c:pt>
                <c:pt idx="11">
                  <c:v>5.2064820915668815</c:v>
                </c:pt>
                <c:pt idx="12">
                  <c:v>9.559228059961196</c:v>
                </c:pt>
                <c:pt idx="13">
                  <c:v>4.1192933432413</c:v>
                </c:pt>
                <c:pt idx="14">
                  <c:v>5.077073105626215</c:v>
                </c:pt>
                <c:pt idx="15">
                  <c:v>7.847929436596462</c:v>
                </c:pt>
                <c:pt idx="16">
                  <c:v>4.399354958655267</c:v>
                </c:pt>
                <c:pt idx="17">
                  <c:v>21.70591880075134</c:v>
                </c:pt>
                <c:pt idx="18">
                  <c:v>5.603877631653671</c:v>
                </c:pt>
                <c:pt idx="19">
                  <c:v>12.288499125105526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e36-8ba1-b7d7-edb509af4ca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e36-8ba1-b7d7-edb509af4ca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e36-8ba1-b7d7-edb509af4ca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e36-8ba1-b7d7-edb509af4ca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e36-8ba1-b7d7-edb509af4ca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e36-8ba1-b7d7-edb509af4ca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e36-8ba1-b7d7-edb509af4ca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e36-8ba1-b7d7-edb509af4ca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e36-8ba1-b7d7-edb509af4ca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e36-8ba1-b7d7-edb509af4ca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e36-8ba1-b7d7-edb509af4ca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e36-8ba1-b7d7-edb509af4ca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e36-8ba1-b7d7-edb509af4ca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e36-8ba1-b7d7-edb509af4ca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e36-8ba1-b7d7-edb509af4ca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e36-8ba1-b7d7-edb509af4ca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e36-8ba1-b7d7-edb509af4ca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e36-8ba1-b7d7-edb509af4ca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e36-8ba1-b7d7-edb509af4ca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e36-8ba1-b7d7-edb509af4ca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37.85689907582443</c:v>
                </c:pt>
                <c:pt idx="1">
                  <c:v>57.14176278521814</c:v>
                </c:pt>
                <c:pt idx="2">
                  <c:v>57.439067407476145</c:v>
                </c:pt>
                <c:pt idx="3">
                  <c:v>54.43335165686502</c:v>
                </c:pt>
                <c:pt idx="4">
                  <c:v>42.049526035777255</c:v>
                </c:pt>
                <c:pt idx="5">
                  <c:v>47.74216223936582</c:v>
                </c:pt>
                <c:pt idx="6">
                  <c:v>38.04814436882425</c:v>
                </c:pt>
                <c:pt idx="7">
                  <c:v>40.63268055138522</c:v>
                </c:pt>
                <c:pt idx="8">
                  <c:v>29.795075018856927</c:v>
                </c:pt>
                <c:pt idx="9">
                  <c:v>46.147054485443014</c:v>
                </c:pt>
                <c:pt idx="10">
                  <c:v>53.48646078116932</c:v>
                </c:pt>
                <c:pt idx="11">
                  <c:v>42.51583637499683</c:v>
                </c:pt>
                <c:pt idx="12">
                  <c:v>45.12149527642613</c:v>
                </c:pt>
                <c:pt idx="13">
                  <c:v>51.10671617785982</c:v>
                </c:pt>
                <c:pt idx="14">
                  <c:v>54.97628499834724</c:v>
                </c:pt>
                <c:pt idx="15">
                  <c:v>36.5340695063253</c:v>
                </c:pt>
                <c:pt idx="16">
                  <c:v>47.49274108124108</c:v>
                </c:pt>
                <c:pt idx="17">
                  <c:v>54.554769488317234</c:v>
                </c:pt>
                <c:pt idx="18">
                  <c:v>48.65486043653769</c:v>
                </c:pt>
                <c:pt idx="19">
                  <c:v>43.448782552421214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2c6-7dca-78de-44174a45a2d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2c6-7dca-78de-44174a45a2d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2c6-7dca-78de-44174a45a2d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2c6-7dca-78de-44174a45a2d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2c6-7dca-78de-44174a45a2d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2c6-7dca-78de-44174a45a2d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2c6-7dca-78de-44174a45a2d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2c6-7dca-78de-44174a45a2d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2c6-7dca-78de-44174a45a2d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2c6-7dca-78de-44174a45a2d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2c6-7dca-78de-44174a45a2d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2c6-7dca-78de-44174a45a2d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2c6-7dca-78de-44174a45a2d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2c6-7dca-78de-44174a45a2d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2c6-7dca-78de-44174a45a2d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2c6-7dca-78de-44174a45a2d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2c6-7dca-78de-44174a45a2d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2c6-7dca-78de-44174a45a2d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2c6-7dca-78de-44174a45a2d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2c6-7dca-78de-44174a45a2d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37.39181157458385</c:v>
                </c:pt>
                <c:pt idx="1">
                  <c:v>33.70393228806351</c:v>
                </c:pt>
                <c:pt idx="2">
                  <c:v>40.73567930533389</c:v>
                </c:pt>
                <c:pt idx="3">
                  <c:v>38.56304976784905</c:v>
                </c:pt>
                <c:pt idx="4">
                  <c:v>54.07386211269544</c:v>
                </c:pt>
                <c:pt idx="5">
                  <c:v>47.09352390949019</c:v>
                </c:pt>
                <c:pt idx="6">
                  <c:v>43.15465358341986</c:v>
                </c:pt>
                <c:pt idx="7">
                  <c:v>47.86247479805829</c:v>
                </c:pt>
                <c:pt idx="8">
                  <c:v>29.562872427146882</c:v>
                </c:pt>
                <c:pt idx="9">
                  <c:v>18.466063922720526</c:v>
                </c:pt>
                <c:pt idx="10">
                  <c:v>28.057979400788447</c:v>
                </c:pt>
                <c:pt idx="11">
                  <c:v>48.47606606555822</c:v>
                </c:pt>
                <c:pt idx="12">
                  <c:v>72.21803595859559</c:v>
                </c:pt>
                <c:pt idx="13">
                  <c:v>29.702075207634877</c:v>
                </c:pt>
                <c:pt idx="14">
                  <c:v>34.13153407037738</c:v>
                </c:pt>
                <c:pt idx="15">
                  <c:v>57.23880328989457</c:v>
                </c:pt>
                <c:pt idx="16">
                  <c:v>37.625034293650636</c:v>
                </c:pt>
                <c:pt idx="17">
                  <c:v>32.304752895857995</c:v>
                </c:pt>
                <c:pt idx="18">
                  <c:v>34.448537132456735</c:v>
                </c:pt>
                <c:pt idx="19">
                  <c:v>34.752120795475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97-7531-8586-7d1b0bf102a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a97-7531-8586-7d1b0bf102a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97-7531-8586-7d1b0bf102a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a97-7531-8586-7d1b0bf102a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97-7531-8586-7d1b0bf102a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a97-7531-8586-7d1b0bf102a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a97-7531-8586-7d1b0bf102a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a97-7531-8586-7d1b0bf102a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a97-7531-8586-7d1b0bf102a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a97-7531-8586-7d1b0bf102a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a97-7531-8586-7d1b0bf102a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a97-7531-8586-7d1b0bf102a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a97-7531-8586-7d1b0bf102a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a97-7531-8586-7d1b0bf102a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a97-7531-8586-7d1b0bf102a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a97-7531-8586-7d1b0bf102a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a97-7531-8586-7d1b0bf102a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a97-7531-8586-7d1b0bf102a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a97-7531-8586-7d1b0bf102a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a97-7531-8586-7d1b0bf102a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39.47059408153208</c:v>
                </c:pt>
                <c:pt idx="1">
                  <c:v>33.689261697434844</c:v>
                </c:pt>
                <c:pt idx="2">
                  <c:v>42.07166798919455</c:v>
                </c:pt>
                <c:pt idx="3">
                  <c:v>38.631995136416805</c:v>
                </c:pt>
                <c:pt idx="4">
                  <c:v>46.528746951998144</c:v>
                </c:pt>
                <c:pt idx="5">
                  <c:v>37.611823878180495</c:v>
                </c:pt>
                <c:pt idx="6">
                  <c:v>24.794721405831467</c:v>
                </c:pt>
                <c:pt idx="7">
                  <c:v>26.634745927566982</c:v>
                </c:pt>
                <c:pt idx="8">
                  <c:v>50.67890006418836</c:v>
                </c:pt>
                <c:pt idx="9">
                  <c:v>35.940137655934436</c:v>
                </c:pt>
                <c:pt idx="10">
                  <c:v>30.727636656122133</c:v>
                </c:pt>
                <c:pt idx="11">
                  <c:v>37.675704453397195</c:v>
                </c:pt>
                <c:pt idx="12">
                  <c:v>36.39491564782057</c:v>
                </c:pt>
                <c:pt idx="13">
                  <c:v>33.59359823201604</c:v>
                </c:pt>
                <c:pt idx="14">
                  <c:v>39.359288278563845</c:v>
                </c:pt>
                <c:pt idx="15">
                  <c:v>27.65411729688569</c:v>
                </c:pt>
                <c:pt idx="16">
                  <c:v>29.037849128395685</c:v>
                </c:pt>
                <c:pt idx="17">
                  <c:v>35.15838061976783</c:v>
                </c:pt>
                <c:pt idx="18">
                  <c:v>39.484387373993144</c:v>
                </c:pt>
                <c:pt idx="19">
                  <c:v>27.115470737103166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54.911225826386904</c:v>
                </c:pt>
                <c:pt idx="1">
                  <c:v>55.711282666401075</c:v>
                </c:pt>
                <c:pt idx="2">
                  <c:v>44.0153355620343</c:v>
                </c:pt>
                <c:pt idx="3">
                  <c:v>51.18820505202112</c:v>
                </c:pt>
                <c:pt idx="4">
                  <c:v>54.51822834942737</c:v>
                </c:pt>
                <c:pt idx="5">
                  <c:v>58.05519968206692</c:v>
                </c:pt>
                <c:pt idx="6">
                  <c:v>47.119705554680856</c:v>
                </c:pt>
                <c:pt idx="7">
                  <c:v>51.968424248150534</c:v>
                </c:pt>
                <c:pt idx="8">
                  <c:v>56.582723684745744</c:v>
                </c:pt>
                <c:pt idx="9">
                  <c:v>60.28733355771378</c:v>
                </c:pt>
                <c:pt idx="10">
                  <c:v>56.787985787619725</c:v>
                </c:pt>
                <c:pt idx="11">
                  <c:v>54.58140185201342</c:v>
                </c:pt>
                <c:pt idx="12">
                  <c:v>50.88790151767146</c:v>
                </c:pt>
                <c:pt idx="13">
                  <c:v>47.37757080258728</c:v>
                </c:pt>
                <c:pt idx="14">
                  <c:v>30.23280760201692</c:v>
                </c:pt>
                <c:pt idx="15">
                  <c:v>57.74572179952918</c:v>
                </c:pt>
                <c:pt idx="16">
                  <c:v>57.297106982043466</c:v>
                </c:pt>
                <c:pt idx="17">
                  <c:v>49.1264220635559</c:v>
                </c:pt>
                <c:pt idx="18">
                  <c:v>45.12243228168339</c:v>
                </c:pt>
                <c:pt idx="19">
                  <c:v>58.24218639416558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48.571444745646474</c:v>
                </c:pt>
                <c:pt idx="1">
                  <c:v>59.05211198162183</c:v>
                </c:pt>
                <c:pt idx="2">
                  <c:v>48.92421768635385</c:v>
                </c:pt>
                <c:pt idx="3">
                  <c:v>53.29271727659434</c:v>
                </c:pt>
                <c:pt idx="4">
                  <c:v>40.07502191197695</c:v>
                </c:pt>
                <c:pt idx="5">
                  <c:v>61.05209818111784</c:v>
                </c:pt>
                <c:pt idx="6">
                  <c:v>51.794163496728665</c:v>
                </c:pt>
                <c:pt idx="7">
                  <c:v>51.966319357565645</c:v>
                </c:pt>
                <c:pt idx="8">
                  <c:v>58.44455005050135</c:v>
                </c:pt>
                <c:pt idx="9">
                  <c:v>65.57949100542523</c:v>
                </c:pt>
                <c:pt idx="10">
                  <c:v>52.323205836717435</c:v>
                </c:pt>
                <c:pt idx="11">
                  <c:v>46.21870575821888</c:v>
                </c:pt>
                <c:pt idx="12">
                  <c:v>52.65458112576926</c:v>
                </c:pt>
                <c:pt idx="13">
                  <c:v>46.943231755712574</c:v>
                </c:pt>
                <c:pt idx="14">
                  <c:v>53.81178893275821</c:v>
                </c:pt>
                <c:pt idx="15">
                  <c:v>56.69461773715861</c:v>
                </c:pt>
                <c:pt idx="16">
                  <c:v>63.65471028787991</c:v>
                </c:pt>
                <c:pt idx="17">
                  <c:v>54.0771090299728</c:v>
                </c:pt>
                <c:pt idx="18">
                  <c:v>45.33748558215124</c:v>
                </c:pt>
                <c:pt idx="19">
                  <c:v>51.43352395230481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57.19417112395356</c:v>
                </c:pt>
                <c:pt idx="1">
                  <c:v>51.37452301038964</c:v>
                </c:pt>
                <c:pt idx="2">
                  <c:v>41.734153916197215</c:v>
                </c:pt>
                <c:pt idx="3">
                  <c:v>44.38497166380437</c:v>
                </c:pt>
                <c:pt idx="4">
                  <c:v>46.67411292029057</c:v>
                </c:pt>
                <c:pt idx="5">
                  <c:v>43.00139078824977</c:v>
                </c:pt>
                <c:pt idx="6">
                  <c:v>60.05907478876938</c:v>
                </c:pt>
                <c:pt idx="7">
                  <c:v>55.203399511167724</c:v>
                </c:pt>
                <c:pt idx="8">
                  <c:v>50.45560390410994</c:v>
                </c:pt>
                <c:pt idx="9">
                  <c:v>45.905050964992334</c:v>
                </c:pt>
                <c:pt idx="10">
                  <c:v>43.9122223720863</c:v>
                </c:pt>
                <c:pt idx="11">
                  <c:v>44.26310997919553</c:v>
                </c:pt>
                <c:pt idx="12">
                  <c:v>47.80412020886317</c:v>
                </c:pt>
                <c:pt idx="13">
                  <c:v>41.167965834711566</c:v>
                </c:pt>
                <c:pt idx="14">
                  <c:v>45.918615315711484</c:v>
                </c:pt>
                <c:pt idx="15">
                  <c:v>46.1014779720149</c:v>
                </c:pt>
                <c:pt idx="16">
                  <c:v>38.14276364301082</c:v>
                </c:pt>
                <c:pt idx="17">
                  <c:v>57.80427016089645</c:v>
                </c:pt>
                <c:pt idx="18">
                  <c:v>22.978867076818755</c:v>
                </c:pt>
                <c:pt idx="19">
                  <c:v>49.589091375787156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7.124045329091923</c:v>
                </c:pt>
                <c:pt idx="1">
                  <c:v>4.399354958655267</c:v>
                </c:pt>
                <c:pt idx="2">
                  <c:v>4.366331658777585</c:v>
                </c:pt>
                <c:pt idx="3">
                  <c:v>3.420530902701228</c:v>
                </c:pt>
                <c:pt idx="4">
                  <c:v>3.8684365819556827</c:v>
                </c:pt>
                <c:pt idx="5">
                  <c:v>10.601286761681711</c:v>
                </c:pt>
                <c:pt idx="6">
                  <c:v>9.559228059961196</c:v>
                </c:pt>
                <c:pt idx="7">
                  <c:v>2.972230264356832</c:v>
                </c:pt>
                <c:pt idx="8">
                  <c:v>3.472069517249504</c:v>
                </c:pt>
                <c:pt idx="9">
                  <c:v>7.648178871714931</c:v>
                </c:pt>
                <c:pt idx="10">
                  <c:v>9.988977781359775</c:v>
                </c:pt>
                <c:pt idx="11">
                  <c:v>4.62785207774345</c:v>
                </c:pt>
                <c:pt idx="12">
                  <c:v>10.978514442225608</c:v>
                </c:pt>
                <c:pt idx="13">
                  <c:v>4.533377221844132</c:v>
                </c:pt>
                <c:pt idx="14">
                  <c:v>7.847929436596462</c:v>
                </c:pt>
                <c:pt idx="15">
                  <c:v>3.9210439077380017</c:v>
                </c:pt>
                <c:pt idx="16">
                  <c:v>13.551038809933805</c:v>
                </c:pt>
                <c:pt idx="17">
                  <c:v>6.119602172613776</c:v>
                </c:pt>
                <c:pt idx="18">
                  <c:v>11.839469608396618</c:v>
                </c:pt>
                <c:pt idx="19">
                  <c:v>3.6472836163705975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41.020837147016245</c:v>
                </c:pt>
                <c:pt idx="1">
                  <c:v>47.49274108124108</c:v>
                </c:pt>
                <c:pt idx="2">
                  <c:v>29.795075018856927</c:v>
                </c:pt>
                <c:pt idx="3">
                  <c:v>49.59964123346576</c:v>
                </c:pt>
                <c:pt idx="4">
                  <c:v>39.63784725419694</c:v>
                </c:pt>
                <c:pt idx="5">
                  <c:v>53.48646078116932</c:v>
                </c:pt>
                <c:pt idx="6">
                  <c:v>45.12149527642613</c:v>
                </c:pt>
                <c:pt idx="7">
                  <c:v>44.6403053662504</c:v>
                </c:pt>
                <c:pt idx="8">
                  <c:v>32.312104527365086</c:v>
                </c:pt>
                <c:pt idx="9">
                  <c:v>54.43335165686502</c:v>
                </c:pt>
                <c:pt idx="10">
                  <c:v>11.411910091945366</c:v>
                </c:pt>
                <c:pt idx="11">
                  <c:v>30.63403149295548</c:v>
                </c:pt>
                <c:pt idx="12">
                  <c:v>51.3374358080178</c:v>
                </c:pt>
                <c:pt idx="13">
                  <c:v>54.155892312094544</c:v>
                </c:pt>
                <c:pt idx="14">
                  <c:v>36.5340695063253</c:v>
                </c:pt>
                <c:pt idx="15">
                  <c:v>57.439067407476145</c:v>
                </c:pt>
                <c:pt idx="16">
                  <c:v>46.239229620633935</c:v>
                </c:pt>
                <c:pt idx="17">
                  <c:v>40.63268055138522</c:v>
                </c:pt>
                <c:pt idx="18">
                  <c:v>55.84059982008003</c:v>
                </c:pt>
                <c:pt idx="19">
                  <c:v>27.360189641330518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38.23793354560115</c:v>
                </c:pt>
                <c:pt idx="1">
                  <c:v>37.625034293650636</c:v>
                </c:pt>
                <c:pt idx="2">
                  <c:v>29.562872427146882</c:v>
                </c:pt>
                <c:pt idx="3">
                  <c:v>23.976695070550843</c:v>
                </c:pt>
                <c:pt idx="4">
                  <c:v>44.28746343006995</c:v>
                </c:pt>
                <c:pt idx="5">
                  <c:v>28.057979400788447</c:v>
                </c:pt>
                <c:pt idx="6">
                  <c:v>72.21803595859559</c:v>
                </c:pt>
                <c:pt idx="7">
                  <c:v>42.98721727060436</c:v>
                </c:pt>
                <c:pt idx="8">
                  <c:v>51.148117363608286</c:v>
                </c:pt>
                <c:pt idx="9">
                  <c:v>38.56304976784905</c:v>
                </c:pt>
                <c:pt idx="10">
                  <c:v>34.60490143128216</c:v>
                </c:pt>
                <c:pt idx="11">
                  <c:v>31.64515230189175</c:v>
                </c:pt>
                <c:pt idx="12">
                  <c:v>28.613676323519435</c:v>
                </c:pt>
                <c:pt idx="13">
                  <c:v>41.77127635961581</c:v>
                </c:pt>
                <c:pt idx="14">
                  <c:v>57.23880328989457</c:v>
                </c:pt>
                <c:pt idx="15">
                  <c:v>40.73567930533389</c:v>
                </c:pt>
                <c:pt idx="16">
                  <c:v>27.79112696030824</c:v>
                </c:pt>
                <c:pt idx="17">
                  <c:v>47.86247479805829</c:v>
                </c:pt>
                <c:pt idx="18">
                  <c:v>48.937727601505294</c:v>
                </c:pt>
                <c:pt idx="19">
                  <c:v>57.34936134516204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27.97125065474382</c:v>
                </c:pt>
                <c:pt idx="1">
                  <c:v>29.037849128395685</c:v>
                </c:pt>
                <c:pt idx="2">
                  <c:v>50.67890006418836</c:v>
                </c:pt>
                <c:pt idx="3">
                  <c:v>39.98143668750646</c:v>
                </c:pt>
                <c:pt idx="4">
                  <c:v>26.893132835939078</c:v>
                </c:pt>
                <c:pt idx="5">
                  <c:v>30.727636656122133</c:v>
                </c:pt>
                <c:pt idx="6">
                  <c:v>36.39491564782057</c:v>
                </c:pt>
                <c:pt idx="7">
                  <c:v>38.19008249028287</c:v>
                </c:pt>
                <c:pt idx="8">
                  <c:v>28.521171524764807</c:v>
                </c:pt>
                <c:pt idx="9">
                  <c:v>38.631995136416805</c:v>
                </c:pt>
                <c:pt idx="10">
                  <c:v>-Infinity</c:v>
                </c:pt>
                <c:pt idx="11">
                  <c:v>45.15597041179469</c:v>
                </c:pt>
                <c:pt idx="12">
                  <c:v>38.526617802163734</c:v>
                </c:pt>
                <c:pt idx="13">
                  <c:v>35.94569893214544</c:v>
                </c:pt>
                <c:pt idx="14">
                  <c:v>27.65411729688569</c:v>
                </c:pt>
                <c:pt idx="15">
                  <c:v>42.07166798919455</c:v>
                </c:pt>
                <c:pt idx="16">
                  <c:v>25.497602896089063</c:v>
                </c:pt>
                <c:pt idx="17">
                  <c:v>26.634745927566982</c:v>
                </c:pt>
                <c:pt idx="18">
                  <c:v>37.88159370500526</c:v>
                </c:pt>
                <c:pt idx="19">
                  <c:v>46.027339554523714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57.89898005195962</c:v>
                </c:pt>
                <c:pt idx="1">
                  <c:v>41.58341941168988</c:v>
                </c:pt>
                <c:pt idx="2">
                  <c:v>39.90282418108755</c:v>
                </c:pt>
                <c:pt idx="3">
                  <c:v>39.883887559494944</c:v>
                </c:pt>
                <c:pt idx="4">
                  <c:v>39.06660241320488</c:v>
                </c:pt>
                <c:pt idx="5">
                  <c:v>36.25005599113992</c:v>
                </c:pt>
                <c:pt idx="6">
                  <c:v>35.655759358266934</c:v>
                </c:pt>
                <c:pt idx="7">
                  <c:v>35.482207008792194</c:v>
                </c:pt>
                <c:pt idx="8">
                  <c:v>35.03219455646693</c:v>
                </c:pt>
                <c:pt idx="9">
                  <c:v>33.5991522302423</c:v>
                </c:pt>
                <c:pt idx="10">
                  <c:v>33.209234483872635</c:v>
                </c:pt>
                <c:pt idx="11">
                  <c:v>32.43799282738998</c:v>
                </c:pt>
                <c:pt idx="12">
                  <c:v>31.268560866977197</c:v>
                </c:pt>
                <c:pt idx="13">
                  <c:v>29.430062569217835</c:v>
                </c:pt>
                <c:pt idx="14">
                  <c:v>28.609229139769468</c:v>
                </c:pt>
                <c:pt idx="15">
                  <c:v>27.491261950537222</c:v>
                </c:pt>
                <c:pt idx="16">
                  <c:v>27.41491148293894</c:v>
                </c:pt>
                <c:pt idx="17">
                  <c:v>26.99232794157781</c:v>
                </c:pt>
                <c:pt idx="18">
                  <c:v>26.990243621314345</c:v>
                </c:pt>
                <c:pt idx="19">
                  <c:v>26.13012548748502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风湿病科</c:v>
                </c:pt>
                <c:pt idx="2">
                  <c:v>推拿科</c:v>
                </c:pt>
                <c:pt idx="3">
                  <c:v>康复科</c:v>
                </c:pt>
                <c:pt idx="4">
                  <c:v>心病二科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小儿骨科</c:v>
                </c:pt>
                <c:pt idx="8">
                  <c:v>妇科</c:v>
                </c:pt>
                <c:pt idx="9">
                  <c:v>周围血管科</c:v>
                </c:pt>
                <c:pt idx="10">
                  <c:v>医院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脑病二科</c:v>
                </c:pt>
                <c:pt idx="16">
                  <c:v>产科</c:v>
                </c:pt>
                <c:pt idx="17">
                  <c:v>皮肤科</c:v>
                </c:pt>
                <c:pt idx="18">
                  <c:v>妇二科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55.83978027456877</c:v>
                </c:pt>
                <c:pt idx="1">
                  <c:v>63.6054141954048</c:v>
                </c:pt>
                <c:pt idx="2">
                  <c:v>69.26142333843062</c:v>
                </c:pt>
                <c:pt idx="3">
                  <c:v>28.647184785498336</c:v>
                </c:pt>
                <c:pt idx="4">
                  <c:v>34.94791695499083</c:v>
                </c:pt>
                <c:pt idx="5">
                  <c:v>67.30581764917349</c:v>
                </c:pt>
                <c:pt idx="6">
                  <c:v>66.66478940006469</c:v>
                </c:pt>
                <c:pt idx="7">
                  <c:v>56.67128695613695</c:v>
                </c:pt>
                <c:pt idx="8">
                  <c:v>46.3299224423767</c:v>
                </c:pt>
                <c:pt idx="9">
                  <c:v>70.49435291444117</c:v>
                </c:pt>
                <c:pt idx="10">
                  <c:v>41.57495322881671</c:v>
                </c:pt>
                <c:pt idx="11">
                  <c:v>49.98211328317371</c:v>
                </c:pt>
                <c:pt idx="12">
                  <c:v>58.587670236858365</c:v>
                </c:pt>
                <c:pt idx="13">
                  <c:v>53.43590545403432</c:v>
                </c:pt>
                <c:pt idx="14">
                  <c:v>65.0288617336075</c:v>
                </c:pt>
                <c:pt idx="15">
                  <c:v>72.58078451128684</c:v>
                </c:pt>
                <c:pt idx="16">
                  <c:v>56.86067000417652</c:v>
                </c:pt>
                <c:pt idx="17">
                  <c:v>69.58284561419968</c:v>
                </c:pt>
                <c:pt idx="18">
                  <c:v>49.724951940662116</c:v>
                </c:pt>
                <c:pt idx="19">
                  <c:v>33.95929842632668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22.822269961248917</c:v>
                </c:pt>
                <c:pt idx="1">
                  <c:v>13.200194736168228</c:v>
                </c:pt>
                <c:pt idx="2">
                  <c:v>23.792757371113872</c:v>
                </c:pt>
                <c:pt idx="3">
                  <c:v>22.353523004666002</c:v>
                </c:pt>
                <c:pt idx="4">
                  <c:v>17.00669226398607</c:v>
                </c:pt>
                <c:pt idx="5">
                  <c:v>18.309863326007996</c:v>
                </c:pt>
                <c:pt idx="6">
                  <c:v>22.051666034789875</c:v>
                </c:pt>
                <c:pt idx="7">
                  <c:v>33.5991522302423</c:v>
                </c:pt>
                <c:pt idx="8">
                  <c:v>24.283050091437506</c:v>
                </c:pt>
                <c:pt idx="9">
                  <c:v>19.275077694769493</c:v>
                </c:pt>
                <c:pt idx="10">
                  <c:v>26.13012548748502</c:v>
                </c:pt>
                <c:pt idx="11">
                  <c:v>36.25005599113992</c:v>
                </c:pt>
                <c:pt idx="12">
                  <c:v>27.491261950537222</c:v>
                </c:pt>
                <c:pt idx="13">
                  <c:v>24.227014969227696</c:v>
                </c:pt>
                <c:pt idx="14">
                  <c:v>27.41491148293894</c:v>
                </c:pt>
                <c:pt idx="15">
                  <c:v>33.209234483872635</c:v>
                </c:pt>
                <c:pt idx="16">
                  <c:v>35.03219455646693</c:v>
                </c:pt>
                <c:pt idx="17">
                  <c:v>14.823345187950498</c:v>
                </c:pt>
                <c:pt idx="18">
                  <c:v>20.318711247937863</c:v>
                </c:pt>
                <c:pt idx="19">
                  <c:v>41.58341941168988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49.202916590295736</c:v>
                </c:pt>
                <c:pt idx="1">
                  <c:v>50.61192879312213</c:v>
                </c:pt>
                <c:pt idx="2">
                  <c:v>53.688533474259906</c:v>
                </c:pt>
                <c:pt idx="3">
                  <c:v>38.64736567504631</c:v>
                </c:pt>
                <c:pt idx="4">
                  <c:v>51.77403299765232</c:v>
                </c:pt>
                <c:pt idx="5">
                  <c:v>49.64092929898865</c:v>
                </c:pt>
                <c:pt idx="6">
                  <c:v>45.2670075784833</c:v>
                </c:pt>
                <c:pt idx="7">
                  <c:v>65.57949100542523</c:v>
                </c:pt>
                <c:pt idx="8">
                  <c:v>43.289041208293526</c:v>
                </c:pt>
                <c:pt idx="9">
                  <c:v>48.01201940871534</c:v>
                </c:pt>
                <c:pt idx="10">
                  <c:v>51.43352395230481</c:v>
                </c:pt>
                <c:pt idx="11">
                  <c:v>61.05209818111784</c:v>
                </c:pt>
                <c:pt idx="12">
                  <c:v>56.69461773715861</c:v>
                </c:pt>
                <c:pt idx="13">
                  <c:v>40.8263302248906</c:v>
                </c:pt>
                <c:pt idx="14">
                  <c:v>63.65471028787991</c:v>
                </c:pt>
                <c:pt idx="15">
                  <c:v>52.323205836717435</c:v>
                </c:pt>
                <c:pt idx="16">
                  <c:v>58.44455005050135</c:v>
                </c:pt>
                <c:pt idx="17">
                  <c:v>57.99341502875526</c:v>
                </c:pt>
                <c:pt idx="18">
                  <c:v>55.649271777410746</c:v>
                </c:pt>
                <c:pt idx="19">
                  <c:v>59.05211198162183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51.49985352128741</c:v>
                </c:pt>
                <c:pt idx="1">
                  <c:v>62.651969930880355</c:v>
                </c:pt>
                <c:pt idx="2">
                  <c:v>49.200655517239326</c:v>
                </c:pt>
                <c:pt idx="3">
                  <c:v>46.57706232569602</c:v>
                </c:pt>
                <c:pt idx="4">
                  <c:v>43.96204161554354</c:v>
                </c:pt>
                <c:pt idx="5">
                  <c:v>33.93338865440932</c:v>
                </c:pt>
                <c:pt idx="6">
                  <c:v>46.74384376013681</c:v>
                </c:pt>
                <c:pt idx="7">
                  <c:v>45.905050964992334</c:v>
                </c:pt>
                <c:pt idx="8">
                  <c:v>42.61489575548828</c:v>
                </c:pt>
                <c:pt idx="9">
                  <c:v>46.16451215318083</c:v>
                </c:pt>
                <c:pt idx="10">
                  <c:v>49.589091375787156</c:v>
                </c:pt>
                <c:pt idx="11">
                  <c:v>43.00139078824977</c:v>
                </c:pt>
                <c:pt idx="12">
                  <c:v>46.1014779720149</c:v>
                </c:pt>
                <c:pt idx="13">
                  <c:v>55.3535738374167</c:v>
                </c:pt>
                <c:pt idx="14">
                  <c:v>38.14276364301082</c:v>
                </c:pt>
                <c:pt idx="15">
                  <c:v>43.9122223720863</c:v>
                </c:pt>
                <c:pt idx="16">
                  <c:v>50.45560390410994</c:v>
                </c:pt>
                <c:pt idx="17">
                  <c:v>53.252453690688746</c:v>
                </c:pt>
                <c:pt idx="18">
                  <c:v>49.9545093824802</c:v>
                </c:pt>
                <c:pt idx="19">
                  <c:v>51.37452301038964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25.896974700696326</c:v>
                </c:pt>
                <c:pt idx="1">
                  <c:v>5.666449739232434</c:v>
                </c:pt>
                <c:pt idx="2">
                  <c:v>6.753641732239685</c:v>
                </c:pt>
                <c:pt idx="3">
                  <c:v>28.336431019676546</c:v>
                </c:pt>
                <c:pt idx="4">
                  <c:v>6.997688333182122</c:v>
                </c:pt>
                <c:pt idx="5">
                  <c:v>3.624797407513898</c:v>
                </c:pt>
                <c:pt idx="6">
                  <c:v>18.97191159160176</c:v>
                </c:pt>
                <c:pt idx="7">
                  <c:v>7.648178871714931</c:v>
                </c:pt>
                <c:pt idx="8">
                  <c:v>5.2064820915668815</c:v>
                </c:pt>
                <c:pt idx="9">
                  <c:v>6.110865333809795</c:v>
                </c:pt>
                <c:pt idx="10">
                  <c:v>3.6472836163705975</c:v>
                </c:pt>
                <c:pt idx="11">
                  <c:v>10.601286761681711</c:v>
                </c:pt>
                <c:pt idx="12">
                  <c:v>3.9210439077380017</c:v>
                </c:pt>
                <c:pt idx="13">
                  <c:v>5.603877631653671</c:v>
                </c:pt>
                <c:pt idx="14">
                  <c:v>13.551038809933805</c:v>
                </c:pt>
                <c:pt idx="15">
                  <c:v>9.988977781359775</c:v>
                </c:pt>
                <c:pt idx="16">
                  <c:v>3.472069517249504</c:v>
                </c:pt>
                <c:pt idx="17">
                  <c:v>8.105673157776067</c:v>
                </c:pt>
                <c:pt idx="18">
                  <c:v>4.700850233287238</c:v>
                </c:pt>
                <c:pt idx="19">
                  <c:v>4.399354958655267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37.95414749427009</c:v>
                </c:pt>
                <c:pt idx="1">
                  <c:v>50.257544928536134</c:v>
                </c:pt>
                <c:pt idx="2">
                  <c:v>27.925577162284377</c:v>
                </c:pt>
                <c:pt idx="3">
                  <c:v>44.733991484619416</c:v>
                </c:pt>
                <c:pt idx="4">
                  <c:v>50.37363230102019</c:v>
                </c:pt>
                <c:pt idx="5">
                  <c:v>40.06283256049466</c:v>
                </c:pt>
                <c:pt idx="6">
                  <c:v>38.04814436882425</c:v>
                </c:pt>
                <c:pt idx="7">
                  <c:v>54.43335165686502</c:v>
                </c:pt>
                <c:pt idx="8">
                  <c:v>42.51583637499683</c:v>
                </c:pt>
                <c:pt idx="9">
                  <c:v>46.147054485443014</c:v>
                </c:pt>
                <c:pt idx="10">
                  <c:v>27.360189641330518</c:v>
                </c:pt>
                <c:pt idx="11">
                  <c:v>53.48646078116932</c:v>
                </c:pt>
                <c:pt idx="12">
                  <c:v>57.439067407476145</c:v>
                </c:pt>
                <c:pt idx="13">
                  <c:v>48.65486043653769</c:v>
                </c:pt>
                <c:pt idx="14">
                  <c:v>46.239229620633935</c:v>
                </c:pt>
                <c:pt idx="15">
                  <c:v>11.411910091945366</c:v>
                </c:pt>
                <c:pt idx="16">
                  <c:v>32.312104527365086</c:v>
                </c:pt>
                <c:pt idx="17">
                  <c:v>54.58055185314215</c:v>
                </c:pt>
                <c:pt idx="18">
                  <c:v>57.14176278521814</c:v>
                </c:pt>
                <c:pt idx="19">
                  <c:v>47.49274108124108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47.9337057847014</c:v>
                </c:pt>
                <c:pt idx="1">
                  <c:v>31.687882752210783</c:v>
                </c:pt>
                <c:pt idx="2">
                  <c:v>52.16678443550683</c:v>
                </c:pt>
                <c:pt idx="3">
                  <c:v>55.840243165956586</c:v>
                </c:pt>
                <c:pt idx="4">
                  <c:v>40.24818925755321</c:v>
                </c:pt>
                <c:pt idx="5">
                  <c:v>45.539533259550055</c:v>
                </c:pt>
                <c:pt idx="6">
                  <c:v>43.15465358341986</c:v>
                </c:pt>
                <c:pt idx="7">
                  <c:v>38.56304976784905</c:v>
                </c:pt>
                <c:pt idx="8">
                  <c:v>48.47606606555822</c:v>
                </c:pt>
                <c:pt idx="9">
                  <c:v>18.466063922720526</c:v>
                </c:pt>
                <c:pt idx="10">
                  <c:v>57.34936134516204</c:v>
                </c:pt>
                <c:pt idx="11">
                  <c:v>28.057979400788447</c:v>
                </c:pt>
                <c:pt idx="12">
                  <c:v>40.73567930533389</c:v>
                </c:pt>
                <c:pt idx="13">
                  <c:v>34.448537132456735</c:v>
                </c:pt>
                <c:pt idx="14">
                  <c:v>27.79112696030824</c:v>
                </c:pt>
                <c:pt idx="15">
                  <c:v>34.60490143128216</c:v>
                </c:pt>
                <c:pt idx="16">
                  <c:v>51.148117363608286</c:v>
                </c:pt>
                <c:pt idx="17">
                  <c:v>44.49144464551015</c:v>
                </c:pt>
                <c:pt idx="18">
                  <c:v>33.70393228806351</c:v>
                </c:pt>
                <c:pt idx="19">
                  <c:v>37.625034293650636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48.85781462098681</c:v>
                </c:pt>
                <c:pt idx="1">
                  <c:v>50.88027047713301</c:v>
                </c:pt>
                <c:pt idx="2">
                  <c:v>29.654528637916695</c:v>
                </c:pt>
                <c:pt idx="3">
                  <c:v>46.49043204853246</c:v>
                </c:pt>
                <c:pt idx="4">
                  <c:v>38.165948655516424</c:v>
                </c:pt>
                <c:pt idx="5">
                  <c:v>38.61903236483849</c:v>
                </c:pt>
                <c:pt idx="6">
                  <c:v>24.794721405831467</c:v>
                </c:pt>
                <c:pt idx="7">
                  <c:v>38.631995136416805</c:v>
                </c:pt>
                <c:pt idx="8">
                  <c:v>37.675704453397195</c:v>
                </c:pt>
                <c:pt idx="9">
                  <c:v>35.940137655934436</c:v>
                </c:pt>
                <c:pt idx="10">
                  <c:v>46.027339554523714</c:v>
                </c:pt>
                <c:pt idx="11">
                  <c:v>30.727636656122133</c:v>
                </c:pt>
                <c:pt idx="12">
                  <c:v>42.07166798919455</c:v>
                </c:pt>
                <c:pt idx="13">
                  <c:v>39.484387373993144</c:v>
                </c:pt>
                <c:pt idx="14">
                  <c:v>25.497602896089063</c:v>
                </c:pt>
                <c:pt idx="15">
                  <c:v>-Infinity</c:v>
                </c:pt>
                <c:pt idx="16">
                  <c:v>28.521171524764807</c:v>
                </c:pt>
                <c:pt idx="17">
                  <c:v>36.49833890744135</c:v>
                </c:pt>
                <c:pt idx="18">
                  <c:v>33.689261697434844</c:v>
                </c:pt>
                <c:pt idx="19">
                  <c:v>29.037849128395685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73.6648607123021</c:v>
                </c:pt>
                <c:pt idx="1">
                  <c:v>69.12797969419638</c:v>
                </c:pt>
                <c:pt idx="2">
                  <c:v>68.80419721318411</c:v>
                </c:pt>
                <c:pt idx="3">
                  <c:v>68.14761864006834</c:v>
                </c:pt>
                <c:pt idx="4">
                  <c:v>61.87410700698736</c:v>
                </c:pt>
                <c:pt idx="5">
                  <c:v>61.10216845535781</c:v>
                </c:pt>
                <c:pt idx="6">
                  <c:v>60.33997070335001</c:v>
                </c:pt>
                <c:pt idx="7">
                  <c:v>60.28733355771378</c:v>
                </c:pt>
                <c:pt idx="8">
                  <c:v>59.51836175692998</c:v>
                </c:pt>
                <c:pt idx="9">
                  <c:v>58.80053396810857</c:v>
                </c:pt>
                <c:pt idx="10">
                  <c:v>58.24218639416558</c:v>
                </c:pt>
                <c:pt idx="11">
                  <c:v>58.05519968206692</c:v>
                </c:pt>
                <c:pt idx="12">
                  <c:v>57.74572179952918</c:v>
                </c:pt>
                <c:pt idx="13">
                  <c:v>57.43345714450981</c:v>
                </c:pt>
                <c:pt idx="14">
                  <c:v>57.297106982043466</c:v>
                </c:pt>
                <c:pt idx="15">
                  <c:v>56.787985787619725</c:v>
                </c:pt>
                <c:pt idx="16">
                  <c:v>56.582723684745744</c:v>
                </c:pt>
                <c:pt idx="17">
                  <c:v>56.37951624768858</c:v>
                </c:pt>
                <c:pt idx="18">
                  <c:v>56.263504354995796</c:v>
                </c:pt>
                <c:pt idx="19">
                  <c:v>55.711282666401075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身心医学科</c:v>
                </c:pt>
                <c:pt idx="2">
                  <c:v>消化内科</c:v>
                </c:pt>
                <c:pt idx="3">
                  <c:v>肿瘤内科</c:v>
                </c:pt>
                <c:pt idx="4">
                  <c:v>男科</c:v>
                </c:pt>
                <c:pt idx="5">
                  <c:v>脾胃病科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中医经典科</c:v>
                </c:pt>
                <c:pt idx="9">
                  <c:v>创伤骨科</c:v>
                </c:pt>
                <c:pt idx="10">
                  <c:v>脑病一科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医院</c:v>
                </c:pt>
                <c:pt idx="16">
                  <c:v>妇科</c:v>
                </c:pt>
                <c:pt idx="17">
                  <c:v>神经内科</c:v>
                </c:pt>
                <c:pt idx="18">
                  <c:v>东区重症医学科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57.25513555124419</c:v>
                </c:pt>
                <c:pt idx="1">
                  <c:v>40.534372784472644</c:v>
                </c:pt>
                <c:pt idx="2">
                  <c:v>38.93958096927032</c:v>
                </c:pt>
                <c:pt idx="3">
                  <c:v>54.24541912997847</c:v>
                </c:pt>
                <c:pt idx="4">
                  <c:v>19.59644895972469</c:v>
                </c:pt>
                <c:pt idx="5">
                  <c:v>42.663729005884974</c:v>
                </c:pt>
                <c:pt idx="6">
                  <c:v>69.70132877811426</c:v>
                </c:pt>
                <c:pt idx="7">
                  <c:v>70.49435291444117</c:v>
                </c:pt>
                <c:pt idx="8">
                  <c:v>67.08787104150066</c:v>
                </c:pt>
                <c:pt idx="9">
                  <c:v>68.72702767257108</c:v>
                </c:pt>
                <c:pt idx="10">
                  <c:v>33.95929842632668</c:v>
                </c:pt>
                <c:pt idx="11">
                  <c:v>67.30581764917349</c:v>
                </c:pt>
                <c:pt idx="12">
                  <c:v>72.58078451128684</c:v>
                </c:pt>
                <c:pt idx="13">
                  <c:v>60.74275378817432</c:v>
                </c:pt>
                <c:pt idx="14">
                  <c:v>56.86067000417652</c:v>
                </c:pt>
                <c:pt idx="15">
                  <c:v>41.57495322881671</c:v>
                </c:pt>
                <c:pt idx="16">
                  <c:v>46.3299224423767</c:v>
                </c:pt>
                <c:pt idx="17">
                  <c:v>35.40045121202298</c:v>
                </c:pt>
                <c:pt idx="18">
                  <c:v>74.81295503012005</c:v>
                </c:pt>
                <c:pt idx="19">
                  <c:v>63.6054141954048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25.82809193949263</c:v>
                </c:pt>
                <c:pt idx="1">
                  <c:v>33.5991522302423</c:v>
                </c:pt>
                <c:pt idx="2">
                  <c:v>15.494953116637953</c:v>
                </c:pt>
                <c:pt idx="3">
                  <c:v>27.41491148293894</c:v>
                </c:pt>
                <c:pt idx="4">
                  <c:v>20.710711451964308</c:v>
                </c:pt>
                <c:pt idx="5">
                  <c:v>36.25005599113992</c:v>
                </c:pt>
                <c:pt idx="6">
                  <c:v>18.94795906381696</c:v>
                </c:pt>
                <c:pt idx="7">
                  <c:v>25.54961526641165</c:v>
                </c:pt>
                <c:pt idx="8">
                  <c:v>41.58341941168988</c:v>
                </c:pt>
                <c:pt idx="9">
                  <c:v>35.03219455646693</c:v>
                </c:pt>
                <c:pt idx="10">
                  <c:v>14.823345187950498</c:v>
                </c:pt>
                <c:pt idx="11">
                  <c:v>27.491261950537222</c:v>
                </c:pt>
                <c:pt idx="12">
                  <c:v>22.829912549091066</c:v>
                </c:pt>
                <c:pt idx="13">
                  <c:v>20.318711247937863</c:v>
                </c:pt>
                <c:pt idx="14">
                  <c:v>15.264459132273425</c:v>
                </c:pt>
                <c:pt idx="15">
                  <c:v>16.101838502087723</c:v>
                </c:pt>
                <c:pt idx="16">
                  <c:v>26.99232794157781</c:v>
                </c:pt>
                <c:pt idx="17">
                  <c:v>28.609229139769468</c:v>
                </c:pt>
                <c:pt idx="18">
                  <c:v>23.792757371113872</c:v>
                </c:pt>
                <c:pt idx="19">
                  <c:v>8.791682080844422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47.51330217489818</c:v>
                </c:pt>
                <c:pt idx="1">
                  <c:v>60.28733355771378</c:v>
                </c:pt>
                <c:pt idx="2">
                  <c:v>42.175987024336024</c:v>
                </c:pt>
                <c:pt idx="3">
                  <c:v>57.297106982043466</c:v>
                </c:pt>
                <c:pt idx="4">
                  <c:v>36.30824229403514</c:v>
                </c:pt>
                <c:pt idx="5">
                  <c:v>58.05519968206692</c:v>
                </c:pt>
                <c:pt idx="6">
                  <c:v>43.90820273020583</c:v>
                </c:pt>
                <c:pt idx="7">
                  <c:v>41.78314773774193</c:v>
                </c:pt>
                <c:pt idx="8">
                  <c:v>55.711282666401075</c:v>
                </c:pt>
                <c:pt idx="9">
                  <c:v>56.582723684745744</c:v>
                </c:pt>
                <c:pt idx="10">
                  <c:v>56.37951624768858</c:v>
                </c:pt>
                <c:pt idx="11">
                  <c:v>57.74572179952918</c:v>
                </c:pt>
                <c:pt idx="12">
                  <c:v>45.42939021412095</c:v>
                </c:pt>
                <c:pt idx="13">
                  <c:v>56.263504354995796</c:v>
                </c:pt>
                <c:pt idx="14">
                  <c:v>52.89742090191057</c:v>
                </c:pt>
                <c:pt idx="15">
                  <c:v>41.29213210120227</c:v>
                </c:pt>
                <c:pt idx="16">
                  <c:v>49.1264220635559</c:v>
                </c:pt>
                <c:pt idx="17">
                  <c:v>30.23280760201692</c:v>
                </c:pt>
                <c:pt idx="18">
                  <c:v>68.80419721318411</c:v>
                </c:pt>
                <c:pt idx="19">
                  <c:v>48.61393911457596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45.89155133114511</c:v>
                </c:pt>
                <c:pt idx="1">
                  <c:v>45.905050964992334</c:v>
                </c:pt>
                <c:pt idx="2">
                  <c:v>47.055595528229794</c:v>
                </c:pt>
                <c:pt idx="3">
                  <c:v>38.14276364301082</c:v>
                </c:pt>
                <c:pt idx="4">
                  <c:v>54.847352808612634</c:v>
                </c:pt>
                <c:pt idx="5">
                  <c:v>43.00139078824977</c:v>
                </c:pt>
                <c:pt idx="6">
                  <c:v>42.626182551648846</c:v>
                </c:pt>
                <c:pt idx="7">
                  <c:v>40.128069247551345</c:v>
                </c:pt>
                <c:pt idx="8">
                  <c:v>51.37452301038964</c:v>
                </c:pt>
                <c:pt idx="9">
                  <c:v>50.45560390410994</c:v>
                </c:pt>
                <c:pt idx="10">
                  <c:v>53.252453690688746</c:v>
                </c:pt>
                <c:pt idx="11">
                  <c:v>46.1014779720149</c:v>
                </c:pt>
                <c:pt idx="12">
                  <c:v>52.71415411717456</c:v>
                </c:pt>
                <c:pt idx="13">
                  <c:v>49.9545093824802</c:v>
                </c:pt>
                <c:pt idx="14">
                  <c:v>47.78015389470058</c:v>
                </c:pt>
                <c:pt idx="15">
                  <c:v>42.65404996231305</c:v>
                </c:pt>
                <c:pt idx="16">
                  <c:v>57.80427016089645</c:v>
                </c:pt>
                <c:pt idx="17">
                  <c:v>45.918615315711484</c:v>
                </c:pt>
                <c:pt idx="18">
                  <c:v>49.200655517239326</c:v>
                </c:pt>
                <c:pt idx="19">
                  <c:v>36.602219820951895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13.485852576570748</c:v>
                </c:pt>
                <c:pt idx="1">
                  <c:v>7.648178871714931</c:v>
                </c:pt>
                <c:pt idx="2">
                  <c:v>4.3722632836240765</c:v>
                </c:pt>
                <c:pt idx="3">
                  <c:v>13.551038809933805</c:v>
                </c:pt>
                <c:pt idx="4">
                  <c:v>6.409342394791204</c:v>
                </c:pt>
                <c:pt idx="5">
                  <c:v>10.601286761681711</c:v>
                </c:pt>
                <c:pt idx="6">
                  <c:v>4.1192933432413</c:v>
                </c:pt>
                <c:pt idx="7">
                  <c:v>6.385638520474159</c:v>
                </c:pt>
                <c:pt idx="8">
                  <c:v>4.399354958655267</c:v>
                </c:pt>
                <c:pt idx="9">
                  <c:v>3.472069517249504</c:v>
                </c:pt>
                <c:pt idx="10">
                  <c:v>8.105673157776067</c:v>
                </c:pt>
                <c:pt idx="11">
                  <c:v>3.9210439077380017</c:v>
                </c:pt>
                <c:pt idx="12">
                  <c:v>2.874286572189229</c:v>
                </c:pt>
                <c:pt idx="13">
                  <c:v>4.700850233287238</c:v>
                </c:pt>
                <c:pt idx="14">
                  <c:v>12.288499125105526</c:v>
                </c:pt>
                <c:pt idx="15">
                  <c:v>4.606162446300871</c:v>
                </c:pt>
                <c:pt idx="16">
                  <c:v>6.119602172613776</c:v>
                </c:pt>
                <c:pt idx="17">
                  <c:v>7.847929436596462</c:v>
                </c:pt>
                <c:pt idx="18">
                  <c:v>6.753641732239685</c:v>
                </c:pt>
                <c:pt idx="19">
                  <c:v>22.359528333673072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43.80106849922212</c:v>
                </c:pt>
                <c:pt idx="1">
                  <c:v>54.43335165686502</c:v>
                </c:pt>
                <c:pt idx="2">
                  <c:v>45.97997569368683</c:v>
                </c:pt>
                <c:pt idx="3">
                  <c:v>46.239229620633935</c:v>
                </c:pt>
                <c:pt idx="4">
                  <c:v>53.14737011409985</c:v>
                </c:pt>
                <c:pt idx="5">
                  <c:v>53.48646078116932</c:v>
                </c:pt>
                <c:pt idx="6">
                  <c:v>51.10671617785982</c:v>
                </c:pt>
                <c:pt idx="7">
                  <c:v>36.79760469358307</c:v>
                </c:pt>
                <c:pt idx="8">
                  <c:v>47.49274108124108</c:v>
                </c:pt>
                <c:pt idx="9">
                  <c:v>32.312104527365086</c:v>
                </c:pt>
                <c:pt idx="10">
                  <c:v>54.58055185314215</c:v>
                </c:pt>
                <c:pt idx="11">
                  <c:v>57.439067407476145</c:v>
                </c:pt>
                <c:pt idx="12">
                  <c:v>47.74216223936582</c:v>
                </c:pt>
                <c:pt idx="13">
                  <c:v>57.14176278521814</c:v>
                </c:pt>
                <c:pt idx="14">
                  <c:v>43.448782552421214</c:v>
                </c:pt>
                <c:pt idx="15">
                  <c:v>37.008192636167244</c:v>
                </c:pt>
                <c:pt idx="16">
                  <c:v>40.63268055138522</c:v>
                </c:pt>
                <c:pt idx="17">
                  <c:v>36.5340695063253</c:v>
                </c:pt>
                <c:pt idx="18">
                  <c:v>27.925577162284377</c:v>
                </c:pt>
                <c:pt idx="19">
                  <c:v>31.08094958317828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27.112507999888496</c:v>
                </c:pt>
                <c:pt idx="1">
                  <c:v>38.56304976784905</c:v>
                </c:pt>
                <c:pt idx="2">
                  <c:v>47.83464498143092</c:v>
                </c:pt>
                <c:pt idx="3">
                  <c:v>27.79112696030824</c:v>
                </c:pt>
                <c:pt idx="4">
                  <c:v>39.97477256023156</c:v>
                </c:pt>
                <c:pt idx="5">
                  <c:v>28.057979400788447</c:v>
                </c:pt>
                <c:pt idx="6">
                  <c:v>29.702075207634877</c:v>
                </c:pt>
                <c:pt idx="7">
                  <c:v>45.72350478347016</c:v>
                </c:pt>
                <c:pt idx="8">
                  <c:v>37.625034293650636</c:v>
                </c:pt>
                <c:pt idx="9">
                  <c:v>51.148117363608286</c:v>
                </c:pt>
                <c:pt idx="10">
                  <c:v>44.49144464551015</c:v>
                </c:pt>
                <c:pt idx="11">
                  <c:v>40.73567930533389</c:v>
                </c:pt>
                <c:pt idx="12">
                  <c:v>47.09352390949019</c:v>
                </c:pt>
                <c:pt idx="13">
                  <c:v>33.70393228806351</c:v>
                </c:pt>
                <c:pt idx="14">
                  <c:v>34.752120795475</c:v>
                </c:pt>
                <c:pt idx="15">
                  <c:v>49.40864584186334</c:v>
                </c:pt>
                <c:pt idx="16">
                  <c:v>47.86247479805829</c:v>
                </c:pt>
                <c:pt idx="17">
                  <c:v>57.23880328989457</c:v>
                </c:pt>
                <c:pt idx="18">
                  <c:v>52.16678443550683</c:v>
                </c:pt>
                <c:pt idx="19">
                  <c:v>33.70906988559757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44.20744132652655</c:v>
                </c:pt>
                <c:pt idx="1">
                  <c:v>38.631995136416805</c:v>
                </c:pt>
                <c:pt idx="2">
                  <c:v>32.72724153326626</c:v>
                </c:pt>
                <c:pt idx="3">
                  <c:v>25.497602896089063</c:v>
                </c:pt>
                <c:pt idx="4">
                  <c:v>46.10653505729812</c:v>
                </c:pt>
                <c:pt idx="5">
                  <c:v>30.727636656122133</c:v>
                </c:pt>
                <c:pt idx="6">
                  <c:v>33.59359823201604</c:v>
                </c:pt>
                <c:pt idx="7">
                  <c:v>31.03080917197096</c:v>
                </c:pt>
                <c:pt idx="8">
                  <c:v>29.037849128395685</c:v>
                </c:pt>
                <c:pt idx="9">
                  <c:v>28.521171524764807</c:v>
                </c:pt>
                <c:pt idx="10">
                  <c:v>36.49833890744135</c:v>
                </c:pt>
                <c:pt idx="11">
                  <c:v>42.07166798919455</c:v>
                </c:pt>
                <c:pt idx="12">
                  <c:v>37.611823878180495</c:v>
                </c:pt>
                <c:pt idx="13">
                  <c:v>33.689261697434844</c:v>
                </c:pt>
                <c:pt idx="14">
                  <c:v>27.115470737103166</c:v>
                </c:pt>
                <c:pt idx="15">
                  <c:v>28.238640307824113</c:v>
                </c:pt>
                <c:pt idx="16">
                  <c:v>26.634745927566982</c:v>
                </c:pt>
                <c:pt idx="17">
                  <c:v>27.65411729688569</c:v>
                </c:pt>
                <c:pt idx="18">
                  <c:v>29.654528637916695</c:v>
                </c:pt>
                <c:pt idx="19">
                  <c:v>41.78631622217026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68.84838999472922</c:v>
                </c:pt>
                <c:pt idx="1">
                  <c:v>65.57949100542523</c:v>
                </c:pt>
                <c:pt idx="2">
                  <c:v>64.26483771475763</c:v>
                </c:pt>
                <c:pt idx="3">
                  <c:v>63.65471028787991</c:v>
                </c:pt>
                <c:pt idx="4">
                  <c:v>63.164174877567085</c:v>
                </c:pt>
                <c:pt idx="5">
                  <c:v>61.05209818111784</c:v>
                </c:pt>
                <c:pt idx="6">
                  <c:v>60.90835740435315</c:v>
                </c:pt>
                <c:pt idx="7">
                  <c:v>59.84717535681124</c:v>
                </c:pt>
                <c:pt idx="8">
                  <c:v>59.05211198162183</c:v>
                </c:pt>
                <c:pt idx="9">
                  <c:v>58.44455005050135</c:v>
                </c:pt>
                <c:pt idx="10">
                  <c:v>57.99341502875526</c:v>
                </c:pt>
                <c:pt idx="11">
                  <c:v>56.69461773715861</c:v>
                </c:pt>
                <c:pt idx="12">
                  <c:v>56.53139564644016</c:v>
                </c:pt>
                <c:pt idx="13">
                  <c:v>55.649271777410746</c:v>
                </c:pt>
                <c:pt idx="14">
                  <c:v>54.93028333648826</c:v>
                </c:pt>
                <c:pt idx="15">
                  <c:v>54.44665752949831</c:v>
                </c:pt>
                <c:pt idx="16">
                  <c:v>54.0771090299728</c:v>
                </c:pt>
                <c:pt idx="17">
                  <c:v>53.81178893275821</c:v>
                </c:pt>
                <c:pt idx="18">
                  <c:v>53.688533474259906</c:v>
                </c:pt>
                <c:pt idx="19">
                  <c:v>53.59913096327622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周围血管科</c:v>
                </c:pt>
                <c:pt idx="2">
                  <c:v>儿科</c:v>
                </c:pt>
                <c:pt idx="3">
                  <c:v>产科</c:v>
                </c:pt>
                <c:pt idx="4">
                  <c:v>肛肠科</c:v>
                </c:pt>
                <c:pt idx="5">
                  <c:v>胸外科</c:v>
                </c:pt>
                <c:pt idx="6">
                  <c:v>血液科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妇科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运动损伤骨科</c:v>
                </c:pt>
                <c:pt idx="13">
                  <c:v>东区重症医学科</c:v>
                </c:pt>
                <c:pt idx="14">
                  <c:v>显微骨科</c:v>
                </c:pt>
                <c:pt idx="15">
                  <c:v>脑病三科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39.23997549013722</c:v>
                </c:pt>
                <c:pt idx="1">
                  <c:v>70.49435291444117</c:v>
                </c:pt>
                <c:pt idx="2">
                  <c:v>53.0874676637678</c:v>
                </c:pt>
                <c:pt idx="3">
                  <c:v>56.86067000417652</c:v>
                </c:pt>
                <c:pt idx="4">
                  <c:v>40.72795348596242</c:v>
                </c:pt>
                <c:pt idx="5">
                  <c:v>67.30581764917349</c:v>
                </c:pt>
                <c:pt idx="6">
                  <c:v>65.78746787378348</c:v>
                </c:pt>
                <c:pt idx="7">
                  <c:v>44.24110253645262</c:v>
                </c:pt>
                <c:pt idx="8">
                  <c:v>63.6054141954048</c:v>
                </c:pt>
                <c:pt idx="9">
                  <c:v>46.3299224423767</c:v>
                </c:pt>
                <c:pt idx="10">
                  <c:v>35.40045121202298</c:v>
                </c:pt>
                <c:pt idx="11">
                  <c:v>72.58078451128684</c:v>
                </c:pt>
                <c:pt idx="12">
                  <c:v>69.89625628515114</c:v>
                </c:pt>
                <c:pt idx="13">
                  <c:v>74.81295503012005</c:v>
                </c:pt>
                <c:pt idx="14">
                  <c:v>60.14298002900921</c:v>
                </c:pt>
                <c:pt idx="15">
                  <c:v>57.92097958348569</c:v>
                </c:pt>
                <c:pt idx="16">
                  <c:v>69.58284561419968</c:v>
                </c:pt>
                <c:pt idx="17">
                  <c:v>65.0288617336075</c:v>
                </c:pt>
                <c:pt idx="18">
                  <c:v>38.93958096927032</c:v>
                </c:pt>
                <c:pt idx="19">
                  <c:v>41.13175237364703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13.200194736168228</c:v>
                </c:pt>
                <c:pt idx="1">
                  <c:v>35.655759358266934</c:v>
                </c:pt>
                <c:pt idx="2">
                  <c:v>26.99232794157781</c:v>
                </c:pt>
                <c:pt idx="3">
                  <c:v>57.89898005195962</c:v>
                </c:pt>
                <c:pt idx="4">
                  <c:v>24.830385350709793</c:v>
                </c:pt>
                <c:pt idx="5">
                  <c:v>21.209001506236078</c:v>
                </c:pt>
                <c:pt idx="6">
                  <c:v>24.227014969227696</c:v>
                </c:pt>
                <c:pt idx="7">
                  <c:v>35.482207008792194</c:v>
                </c:pt>
                <c:pt idx="8">
                  <c:v>20.710711451964308</c:v>
                </c:pt>
                <c:pt idx="9">
                  <c:v>21.80058410022414</c:v>
                </c:pt>
                <c:pt idx="10">
                  <c:v>14.823345187950498</c:v>
                </c:pt>
                <c:pt idx="11">
                  <c:v>22.829912549091066</c:v>
                </c:pt>
                <c:pt idx="12">
                  <c:v>21.190143376340576</c:v>
                </c:pt>
                <c:pt idx="13">
                  <c:v>22.822269961248917</c:v>
                </c:pt>
                <c:pt idx="14">
                  <c:v>3.4891164258022975</c:v>
                </c:pt>
                <c:pt idx="15">
                  <c:v>41.58341941168988</c:v>
                </c:pt>
                <c:pt idx="16">
                  <c:v>14.181729247448786</c:v>
                </c:pt>
                <c:pt idx="17">
                  <c:v>35.03219455646693</c:v>
                </c:pt>
                <c:pt idx="18">
                  <c:v>19.440408201944745</c:v>
                </c:pt>
                <c:pt idx="19">
                  <c:v>25.235234628650765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69.12797969419638</c:v>
                </c:pt>
                <c:pt idx="1">
                  <c:v>47.119705554680856</c:v>
                </c:pt>
                <c:pt idx="2">
                  <c:v>49.1264220635559</c:v>
                </c:pt>
                <c:pt idx="3">
                  <c:v>54.911225826386904</c:v>
                </c:pt>
                <c:pt idx="4">
                  <c:v>36.09277206325813</c:v>
                </c:pt>
                <c:pt idx="5">
                  <c:v>53.880273595169484</c:v>
                </c:pt>
                <c:pt idx="6">
                  <c:v>57.43345714450981</c:v>
                </c:pt>
                <c:pt idx="7">
                  <c:v>51.968424248150534</c:v>
                </c:pt>
                <c:pt idx="8">
                  <c:v>36.30824229403514</c:v>
                </c:pt>
                <c:pt idx="9">
                  <c:v>33.78422235813414</c:v>
                </c:pt>
                <c:pt idx="10">
                  <c:v>56.37951624768858</c:v>
                </c:pt>
                <c:pt idx="11">
                  <c:v>45.42939021412095</c:v>
                </c:pt>
                <c:pt idx="12">
                  <c:v>49.941476465766826</c:v>
                </c:pt>
                <c:pt idx="13">
                  <c:v>73.6648607123021</c:v>
                </c:pt>
                <c:pt idx="14">
                  <c:v>38.631517468744136</c:v>
                </c:pt>
                <c:pt idx="15">
                  <c:v>55.711282666401075</c:v>
                </c:pt>
                <c:pt idx="16">
                  <c:v>39.57280976348319</c:v>
                </c:pt>
                <c:pt idx="17">
                  <c:v>56.582723684745744</c:v>
                </c:pt>
                <c:pt idx="18">
                  <c:v>47.29026090968744</c:v>
                </c:pt>
                <c:pt idx="19">
                  <c:v>50.783140627308825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50.61192879312213</c:v>
                </c:pt>
                <c:pt idx="1">
                  <c:v>51.794163496728665</c:v>
                </c:pt>
                <c:pt idx="2">
                  <c:v>54.0771090299728</c:v>
                </c:pt>
                <c:pt idx="3">
                  <c:v>48.571444745646474</c:v>
                </c:pt>
                <c:pt idx="4">
                  <c:v>48.88777822240002</c:v>
                </c:pt>
                <c:pt idx="5">
                  <c:v>49.83428716761922</c:v>
                </c:pt>
                <c:pt idx="6">
                  <c:v>40.8263302248906</c:v>
                </c:pt>
                <c:pt idx="7">
                  <c:v>51.966319357565645</c:v>
                </c:pt>
                <c:pt idx="8">
                  <c:v>63.164174877567085</c:v>
                </c:pt>
                <c:pt idx="9">
                  <c:v>39.419371869070986</c:v>
                </c:pt>
                <c:pt idx="10">
                  <c:v>57.99341502875526</c:v>
                </c:pt>
                <c:pt idx="11">
                  <c:v>56.53139564644016</c:v>
                </c:pt>
                <c:pt idx="12">
                  <c:v>46.36986293160194</c:v>
                </c:pt>
                <c:pt idx="13">
                  <c:v>49.202916590295736</c:v>
                </c:pt>
                <c:pt idx="14">
                  <c:v>52.48215644686613</c:v>
                </c:pt>
                <c:pt idx="15">
                  <c:v>59.05211198162183</c:v>
                </c:pt>
                <c:pt idx="16">
                  <c:v>43.58375878766895</c:v>
                </c:pt>
                <c:pt idx="17">
                  <c:v>58.44455005050135</c:v>
                </c:pt>
                <c:pt idx="18">
                  <c:v>38.35021134095635</c:v>
                </c:pt>
                <c:pt idx="19">
                  <c:v>53.4500643113515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5.666449739232434</c:v>
                </c:pt>
                <c:pt idx="1">
                  <c:v>9.559228059961196</c:v>
                </c:pt>
                <c:pt idx="2">
                  <c:v>6.119602172613776</c:v>
                </c:pt>
                <c:pt idx="3">
                  <c:v>7.124045329091923</c:v>
                </c:pt>
                <c:pt idx="4">
                  <c:v>6.310826415182936</c:v>
                </c:pt>
                <c:pt idx="5">
                  <c:v>5.236747092846935</c:v>
                </c:pt>
                <c:pt idx="6">
                  <c:v>5.603877631653671</c:v>
                </c:pt>
                <c:pt idx="7">
                  <c:v>2.972230264356832</c:v>
                </c:pt>
                <c:pt idx="8">
                  <c:v>6.409342394791204</c:v>
                </c:pt>
                <c:pt idx="9">
                  <c:v>5.806240338299192</c:v>
                </c:pt>
                <c:pt idx="10">
                  <c:v>8.105673157776067</c:v>
                </c:pt>
                <c:pt idx="11">
                  <c:v>2.874286572189229</c:v>
                </c:pt>
                <c:pt idx="12">
                  <c:v>4.729718525131668</c:v>
                </c:pt>
                <c:pt idx="13">
                  <c:v>25.896974700696326</c:v>
                </c:pt>
                <c:pt idx="14">
                  <c:v>3.4815800148351133</c:v>
                </c:pt>
                <c:pt idx="15">
                  <c:v>4.399354958655267</c:v>
                </c:pt>
                <c:pt idx="16">
                  <c:v>21.70591880075134</c:v>
                </c:pt>
                <c:pt idx="17">
                  <c:v>3.472069517249504</c:v>
                </c:pt>
                <c:pt idx="18">
                  <c:v>12.36677532898936</c:v>
                </c:pt>
                <c:pt idx="19">
                  <c:v>18.22412605021536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50.257544928536134</c:v>
                </c:pt>
                <c:pt idx="1">
                  <c:v>45.12149527642613</c:v>
                </c:pt>
                <c:pt idx="2">
                  <c:v>40.63268055138522</c:v>
                </c:pt>
                <c:pt idx="3">
                  <c:v>41.020837147016245</c:v>
                </c:pt>
                <c:pt idx="4">
                  <c:v>39.0801619084617</c:v>
                </c:pt>
                <c:pt idx="5">
                  <c:v>36.16513000751617</c:v>
                </c:pt>
                <c:pt idx="6">
                  <c:v>48.65486043653769</c:v>
                </c:pt>
                <c:pt idx="7">
                  <c:v>44.6403053662504</c:v>
                </c:pt>
                <c:pt idx="8">
                  <c:v>53.14737011409985</c:v>
                </c:pt>
                <c:pt idx="9">
                  <c:v>53.15717073009361</c:v>
                </c:pt>
                <c:pt idx="10">
                  <c:v>54.58055185314215</c:v>
                </c:pt>
                <c:pt idx="11">
                  <c:v>47.74216223936582</c:v>
                </c:pt>
                <c:pt idx="12">
                  <c:v>32.159399796194144</c:v>
                </c:pt>
                <c:pt idx="13">
                  <c:v>37.95414749427009</c:v>
                </c:pt>
                <c:pt idx="14">
                  <c:v>44.796360562278394</c:v>
                </c:pt>
                <c:pt idx="15">
                  <c:v>47.49274108124108</c:v>
                </c:pt>
                <c:pt idx="16">
                  <c:v>54.554769488317234</c:v>
                </c:pt>
                <c:pt idx="17">
                  <c:v>32.312104527365086</c:v>
                </c:pt>
                <c:pt idx="18">
                  <c:v>46.96666655954623</c:v>
                </c:pt>
                <c:pt idx="19">
                  <c:v>42.35513962317865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31.687882752210783</c:v>
                </c:pt>
                <c:pt idx="1">
                  <c:v>72.21803595859559</c:v>
                </c:pt>
                <c:pt idx="2">
                  <c:v>47.86247479805829</c:v>
                </c:pt>
                <c:pt idx="3">
                  <c:v>38.23793354560115</c:v>
                </c:pt>
                <c:pt idx="4">
                  <c:v>32.853156942039035</c:v>
                </c:pt>
                <c:pt idx="5">
                  <c:v>45.735789803204334</c:v>
                </c:pt>
                <c:pt idx="6">
                  <c:v>34.448537132456735</c:v>
                </c:pt>
                <c:pt idx="7">
                  <c:v>42.98721727060436</c:v>
                </c:pt>
                <c:pt idx="8">
                  <c:v>39.97477256023156</c:v>
                </c:pt>
                <c:pt idx="9">
                  <c:v>38.68863981565148</c:v>
                </c:pt>
                <c:pt idx="10">
                  <c:v>44.49144464551015</c:v>
                </c:pt>
                <c:pt idx="11">
                  <c:v>47.09352390949019</c:v>
                </c:pt>
                <c:pt idx="12">
                  <c:v>59.97955418867768</c:v>
                </c:pt>
                <c:pt idx="13">
                  <c:v>47.9337057847014</c:v>
                </c:pt>
                <c:pt idx="14">
                  <c:v>34.5096029601699</c:v>
                </c:pt>
                <c:pt idx="15">
                  <c:v>37.625034293650636</c:v>
                </c:pt>
                <c:pt idx="16">
                  <c:v>32.304752895857995</c:v>
                </c:pt>
                <c:pt idx="17">
                  <c:v>51.148117363608286</c:v>
                </c:pt>
                <c:pt idx="18">
                  <c:v>21.882103935751992</c:v>
                </c:pt>
                <c:pt idx="19">
                  <c:v>66.8736895068678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50.88027047713301</c:v>
                </c:pt>
                <c:pt idx="1">
                  <c:v>36.39491564782057</c:v>
                </c:pt>
                <c:pt idx="2">
                  <c:v>26.634745927566982</c:v>
                </c:pt>
                <c:pt idx="3">
                  <c:v>27.97125065474382</c:v>
                </c:pt>
                <c:pt idx="4">
                  <c:v>50.306280232079715</c:v>
                </c:pt>
                <c:pt idx="5">
                  <c:v>37.80421175055252</c:v>
                </c:pt>
                <c:pt idx="6">
                  <c:v>39.484387373993144</c:v>
                </c:pt>
                <c:pt idx="7">
                  <c:v>38.19008249028287</c:v>
                </c:pt>
                <c:pt idx="8">
                  <c:v>46.10653505729812</c:v>
                </c:pt>
                <c:pt idx="9">
                  <c:v>38.5378156163317</c:v>
                </c:pt>
                <c:pt idx="10">
                  <c:v>36.49833890744135</c:v>
                </c:pt>
                <c:pt idx="11">
                  <c:v>37.611823878180495</c:v>
                </c:pt>
                <c:pt idx="12">
                  <c:v>26.232691760226086</c:v>
                </c:pt>
                <c:pt idx="13">
                  <c:v>48.85781462098681</c:v>
                </c:pt>
                <c:pt idx="14">
                  <c:v>44.047589633216084</c:v>
                </c:pt>
                <c:pt idx="15">
                  <c:v>29.037849128395685</c:v>
                </c:pt>
                <c:pt idx="16">
                  <c:v>35.15838061976783</c:v>
                </c:pt>
                <c:pt idx="17">
                  <c:v>28.521171524764807</c:v>
                </c:pt>
                <c:pt idx="18">
                  <c:v>55.897779422189586</c:v>
                </c:pt>
                <c:pt idx="19">
                  <c:v>50.27853666411523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62.651969930880355</c:v>
                </c:pt>
                <c:pt idx="1">
                  <c:v>60.05907478876938</c:v>
                </c:pt>
                <c:pt idx="2">
                  <c:v>57.80427016089645</c:v>
                </c:pt>
                <c:pt idx="3">
                  <c:v>57.19417112395356</c:v>
                </c:pt>
                <c:pt idx="4">
                  <c:v>56.812692372091</c:v>
                </c:pt>
                <c:pt idx="5">
                  <c:v>56.560295226599244</c:v>
                </c:pt>
                <c:pt idx="6">
                  <c:v>55.3535738374167</c:v>
                </c:pt>
                <c:pt idx="7">
                  <c:v>55.203399511167724</c:v>
                </c:pt>
                <c:pt idx="8">
                  <c:v>54.847352808612634</c:v>
                </c:pt>
                <c:pt idx="9">
                  <c:v>53.974262819533685</c:v>
                </c:pt>
                <c:pt idx="10">
                  <c:v>53.252453690688746</c:v>
                </c:pt>
                <c:pt idx="11">
                  <c:v>52.71415411717456</c:v>
                </c:pt>
                <c:pt idx="12">
                  <c:v>51.5202468386945</c:v>
                </c:pt>
                <c:pt idx="13">
                  <c:v>51.49985352128741</c:v>
                </c:pt>
                <c:pt idx="14">
                  <c:v>51.49938241268815</c:v>
                </c:pt>
                <c:pt idx="15">
                  <c:v>51.37452301038964</c:v>
                </c:pt>
                <c:pt idx="16">
                  <c:v>51.20032771090304</c:v>
                </c:pt>
                <c:pt idx="17">
                  <c:v>50.45560390410994</c:v>
                </c:pt>
                <c:pt idx="18">
                  <c:v>50.270564620785976</c:v>
                </c:pt>
                <c:pt idx="19">
                  <c:v>50.270042261919414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老年医学科</c:v>
                </c:pt>
                <c:pt idx="2">
                  <c:v>皮肤科</c:v>
                </c:pt>
                <c:pt idx="3">
                  <c:v>心病三科</c:v>
                </c:pt>
                <c:pt idx="4">
                  <c:v>小儿推拿科</c:v>
                </c:pt>
                <c:pt idx="5">
                  <c:v>神经外科</c:v>
                </c:pt>
                <c:pt idx="6">
                  <c:v>呼吸内科</c:v>
                </c:pt>
                <c:pt idx="7">
                  <c:v>小儿骨科</c:v>
                </c:pt>
                <c:pt idx="8">
                  <c:v>肛肠科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运动损伤骨科</c:v>
                </c:pt>
                <c:pt idx="12">
                  <c:v>东区肾病科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风湿病科</c:v>
                </c:pt>
                <c:pt idx="16">
                  <c:v>肝胆外科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40.534372784472644</c:v>
                </c:pt>
                <c:pt idx="1">
                  <c:v>66.66478940006469</c:v>
                </c:pt>
                <c:pt idx="2">
                  <c:v>69.58284561419968</c:v>
                </c:pt>
                <c:pt idx="3">
                  <c:v>55.83978027456877</c:v>
                </c:pt>
                <c:pt idx="4">
                  <c:v>39.31179109940776</c:v>
                </c:pt>
                <c:pt idx="5">
                  <c:v>19.583305094561783</c:v>
                </c:pt>
                <c:pt idx="6">
                  <c:v>60.74275378817432</c:v>
                </c:pt>
                <c:pt idx="7">
                  <c:v>56.67128695613695</c:v>
                </c:pt>
                <c:pt idx="8">
                  <c:v>40.72795348596242</c:v>
                </c:pt>
                <c:pt idx="9">
                  <c:v>42.16596044881198</c:v>
                </c:pt>
                <c:pt idx="10">
                  <c:v>35.40045121202298</c:v>
                </c:pt>
                <c:pt idx="11">
                  <c:v>69.89625628515114</c:v>
                </c:pt>
                <c:pt idx="12">
                  <c:v>33.104954289023325</c:v>
                </c:pt>
                <c:pt idx="13">
                  <c:v>57.25513555124419</c:v>
                </c:pt>
                <c:pt idx="14">
                  <c:v>40.434453171558154</c:v>
                </c:pt>
                <c:pt idx="15">
                  <c:v>63.6054141954048</c:v>
                </c:pt>
                <c:pt idx="16">
                  <c:v>61.01288246599453</c:v>
                </c:pt>
                <c:pt idx="17">
                  <c:v>46.3299224423767</c:v>
                </c:pt>
                <c:pt idx="18">
                  <c:v>54.072924621009946</c:v>
                </c:pt>
                <c:pt idx="19">
                  <c:v>49.289176481029244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25.72417999723595</c:v>
                </c:pt>
                <c:pt idx="1">
                  <c:v>25.75631241488444</c:v>
                </c:pt>
                <c:pt idx="2">
                  <c:v>22.353523004666002</c:v>
                </c:pt>
                <c:pt idx="3">
                  <c:v>18.58984764048998</c:v>
                </c:pt>
                <c:pt idx="4">
                  <c:v>22.822269961248917</c:v>
                </c:pt>
                <c:pt idx="5">
                  <c:v>8.791682080844422</c:v>
                </c:pt>
                <c:pt idx="6">
                  <c:v>14.181729247448786</c:v>
                </c:pt>
                <c:pt idx="7">
                  <c:v>17.09818797371504</c:v>
                </c:pt>
                <c:pt idx="8">
                  <c:v>22.051666034789875</c:v>
                </c:pt>
                <c:pt idx="9">
                  <c:v>25.235234628650765</c:v>
                </c:pt>
                <c:pt idx="10">
                  <c:v>27.41491148293894</c:v>
                </c:pt>
                <c:pt idx="11">
                  <c:v>25.82809193949263</c:v>
                </c:pt>
                <c:pt idx="12">
                  <c:v>19.440408201944745</c:v>
                </c:pt>
                <c:pt idx="13">
                  <c:v>15.264459132273425</c:v>
                </c:pt>
                <c:pt idx="14">
                  <c:v>26.990243621314345</c:v>
                </c:pt>
                <c:pt idx="15">
                  <c:v>31.268560866977197</c:v>
                </c:pt>
                <c:pt idx="16">
                  <c:v>36.25005599113992</c:v>
                </c:pt>
                <c:pt idx="17">
                  <c:v>33.209234483872635</c:v>
                </c:pt>
                <c:pt idx="18">
                  <c:v>23.05895198764737</c:v>
                </c:pt>
                <c:pt idx="19">
                  <c:v>16.755302573855165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51.673541952220944</c:v>
                </c:pt>
                <c:pt idx="1">
                  <c:v>44.74411400754568</c:v>
                </c:pt>
                <c:pt idx="2">
                  <c:v>68.14761864006834</c:v>
                </c:pt>
                <c:pt idx="3">
                  <c:v>52.75021769150418</c:v>
                </c:pt>
                <c:pt idx="4">
                  <c:v>73.6648607123021</c:v>
                </c:pt>
                <c:pt idx="5">
                  <c:v>48.61393911457596</c:v>
                </c:pt>
                <c:pt idx="6">
                  <c:v>39.57280976348319</c:v>
                </c:pt>
                <c:pt idx="7">
                  <c:v>54.247817440673224</c:v>
                </c:pt>
                <c:pt idx="8">
                  <c:v>60.33997070335001</c:v>
                </c:pt>
                <c:pt idx="9">
                  <c:v>50.783140627308825</c:v>
                </c:pt>
                <c:pt idx="10">
                  <c:v>57.297106982043466</c:v>
                </c:pt>
                <c:pt idx="11">
                  <c:v>47.51330217489818</c:v>
                </c:pt>
                <c:pt idx="12">
                  <c:v>47.29026090968744</c:v>
                </c:pt>
                <c:pt idx="13">
                  <c:v>52.89742090191057</c:v>
                </c:pt>
                <c:pt idx="14">
                  <c:v>45.12243228168339</c:v>
                </c:pt>
                <c:pt idx="15">
                  <c:v>50.88790151767146</c:v>
                </c:pt>
                <c:pt idx="16">
                  <c:v>58.05519968206692</c:v>
                </c:pt>
                <c:pt idx="17">
                  <c:v>56.787985787619725</c:v>
                </c:pt>
                <c:pt idx="18">
                  <c:v>45.15141429740313</c:v>
                </c:pt>
                <c:pt idx="19">
                  <c:v>47.4663037027004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45.444356408933366</c:v>
                </c:pt>
                <c:pt idx="1">
                  <c:v>50.75849729532714</c:v>
                </c:pt>
                <c:pt idx="2">
                  <c:v>38.64736567504631</c:v>
                </c:pt>
                <c:pt idx="3">
                  <c:v>49.203360249031284</c:v>
                </c:pt>
                <c:pt idx="4">
                  <c:v>49.202916590295736</c:v>
                </c:pt>
                <c:pt idx="5">
                  <c:v>53.59913096327622</c:v>
                </c:pt>
                <c:pt idx="6">
                  <c:v>43.58375878766895</c:v>
                </c:pt>
                <c:pt idx="7">
                  <c:v>51.33197988399446</c:v>
                </c:pt>
                <c:pt idx="8">
                  <c:v>45.2670075784833</c:v>
                </c:pt>
                <c:pt idx="9">
                  <c:v>53.4500643113515</c:v>
                </c:pt>
                <c:pt idx="10">
                  <c:v>63.65471028787991</c:v>
                </c:pt>
                <c:pt idx="11">
                  <c:v>68.84838999472922</c:v>
                </c:pt>
                <c:pt idx="12">
                  <c:v>38.35021134095635</c:v>
                </c:pt>
                <c:pt idx="13">
                  <c:v>54.93028333648826</c:v>
                </c:pt>
                <c:pt idx="14">
                  <c:v>45.33748558215124</c:v>
                </c:pt>
                <c:pt idx="15">
                  <c:v>52.65458112576926</c:v>
                </c:pt>
                <c:pt idx="16">
                  <c:v>61.05209818111784</c:v>
                </c:pt>
                <c:pt idx="17">
                  <c:v>52.323205836717435</c:v>
                </c:pt>
                <c:pt idx="18">
                  <c:v>43.33171821254628</c:v>
                </c:pt>
                <c:pt idx="19">
                  <c:v>48.63232559064024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49.473979293557576</c:v>
                </c:pt>
                <c:pt idx="1">
                  <c:v>45.33804967809072</c:v>
                </c:pt>
                <c:pt idx="2">
                  <c:v>46.57706232569602</c:v>
                </c:pt>
                <c:pt idx="3">
                  <c:v>39.66806632463287</c:v>
                </c:pt>
                <c:pt idx="4">
                  <c:v>51.49985352128741</c:v>
                </c:pt>
                <c:pt idx="5">
                  <c:v>36.602219820951895</c:v>
                </c:pt>
                <c:pt idx="6">
                  <c:v>51.20032771090304</c:v>
                </c:pt>
                <c:pt idx="7">
                  <c:v>44.12155299821622</c:v>
                </c:pt>
                <c:pt idx="8">
                  <c:v>46.74384376013681</c:v>
                </c:pt>
                <c:pt idx="9">
                  <c:v>50.270042261919414</c:v>
                </c:pt>
                <c:pt idx="10">
                  <c:v>38.14276364301082</c:v>
                </c:pt>
                <c:pt idx="11">
                  <c:v>45.89155133114511</c:v>
                </c:pt>
                <c:pt idx="12">
                  <c:v>50.270564620785976</c:v>
                </c:pt>
                <c:pt idx="13">
                  <c:v>47.78015389470058</c:v>
                </c:pt>
                <c:pt idx="14">
                  <c:v>22.978867076818755</c:v>
                </c:pt>
                <c:pt idx="15">
                  <c:v>47.80412020886317</c:v>
                </c:pt>
                <c:pt idx="16">
                  <c:v>43.00139078824977</c:v>
                </c:pt>
                <c:pt idx="17">
                  <c:v>43.9122223720863</c:v>
                </c:pt>
                <c:pt idx="18">
                  <c:v>30.083203854731604</c:v>
                </c:pt>
                <c:pt idx="19">
                  <c:v>46.773490110737974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40.97149646495198</c:v>
                </c:pt>
                <c:pt idx="1">
                  <c:v>50.81323341828407</c:v>
                </c:pt>
                <c:pt idx="2">
                  <c:v>44.733991484619416</c:v>
                </c:pt>
                <c:pt idx="3">
                  <c:v>43.110858563355734</c:v>
                </c:pt>
                <c:pt idx="4">
                  <c:v>37.95414749427009</c:v>
                </c:pt>
                <c:pt idx="5">
                  <c:v>31.08094958317828</c:v>
                </c:pt>
                <c:pt idx="6">
                  <c:v>54.554769488317234</c:v>
                </c:pt>
                <c:pt idx="7">
                  <c:v>27.89197894005327</c:v>
                </c:pt>
                <c:pt idx="8">
                  <c:v>38.04814436882425</c:v>
                </c:pt>
                <c:pt idx="9">
                  <c:v>42.35513962317865</c:v>
                </c:pt>
                <c:pt idx="10">
                  <c:v>46.239229620633935</c:v>
                </c:pt>
                <c:pt idx="11">
                  <c:v>43.80106849922212</c:v>
                </c:pt>
                <c:pt idx="12">
                  <c:v>46.96666655954623</c:v>
                </c:pt>
                <c:pt idx="13">
                  <c:v>43.448782552421214</c:v>
                </c:pt>
                <c:pt idx="14">
                  <c:v>55.84059982008003</c:v>
                </c:pt>
                <c:pt idx="15">
                  <c:v>51.3374358080178</c:v>
                </c:pt>
                <c:pt idx="16">
                  <c:v>53.48646078116932</c:v>
                </c:pt>
                <c:pt idx="17">
                  <c:v>11.411910091945366</c:v>
                </c:pt>
                <c:pt idx="18">
                  <c:v>48.19292250214474</c:v>
                </c:pt>
                <c:pt idx="19">
                  <c:v>37.85689907582443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57.81962633465638</c:v>
                </c:pt>
                <c:pt idx="1">
                  <c:v>66.88698760731768</c:v>
                </c:pt>
                <c:pt idx="2">
                  <c:v>55.840243165956586</c:v>
                </c:pt>
                <c:pt idx="3">
                  <c:v>51.05279774069006</c:v>
                </c:pt>
                <c:pt idx="4">
                  <c:v>47.9337057847014</c:v>
                </c:pt>
                <c:pt idx="5">
                  <c:v>33.70906988559757</c:v>
                </c:pt>
                <c:pt idx="6">
                  <c:v>32.304752895857995</c:v>
                </c:pt>
                <c:pt idx="7">
                  <c:v>20.175932493779243</c:v>
                </c:pt>
                <c:pt idx="8">
                  <c:v>43.15465358341986</c:v>
                </c:pt>
                <c:pt idx="9">
                  <c:v>66.8736895068678</c:v>
                </c:pt>
                <c:pt idx="10">
                  <c:v>27.79112696030824</c:v>
                </c:pt>
                <c:pt idx="11">
                  <c:v>27.112507999888496</c:v>
                </c:pt>
                <c:pt idx="12">
                  <c:v>21.882103935751992</c:v>
                </c:pt>
                <c:pt idx="13">
                  <c:v>34.752120795475</c:v>
                </c:pt>
                <c:pt idx="14">
                  <c:v>48.937727601505294</c:v>
                </c:pt>
                <c:pt idx="15">
                  <c:v>28.613676323519435</c:v>
                </c:pt>
                <c:pt idx="16">
                  <c:v>28.057979400788447</c:v>
                </c:pt>
                <c:pt idx="17">
                  <c:v>34.60490143128216</c:v>
                </c:pt>
                <c:pt idx="18">
                  <c:v>44.020487899646966</c:v>
                </c:pt>
                <c:pt idx="19">
                  <c:v>37.39181157458385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44.9558557936254</c:v>
                </c:pt>
                <c:pt idx="1">
                  <c:v>43.88609946328319</c:v>
                </c:pt>
                <c:pt idx="2">
                  <c:v>46.49043204853246</c:v>
                </c:pt>
                <c:pt idx="3">
                  <c:v>31.891672212685055</c:v>
                </c:pt>
                <c:pt idx="4">
                  <c:v>48.85781462098681</c:v>
                </c:pt>
                <c:pt idx="5">
                  <c:v>41.78631622217026</c:v>
                </c:pt>
                <c:pt idx="6">
                  <c:v>35.15838061976783</c:v>
                </c:pt>
                <c:pt idx="7">
                  <c:v>37.68409370870228</c:v>
                </c:pt>
                <c:pt idx="8">
                  <c:v>24.794721405831467</c:v>
                </c:pt>
                <c:pt idx="9">
                  <c:v>50.27853666411523</c:v>
                </c:pt>
                <c:pt idx="10">
                  <c:v>25.497602896089063</c:v>
                </c:pt>
                <c:pt idx="11">
                  <c:v>44.20744132652655</c:v>
                </c:pt>
                <c:pt idx="12">
                  <c:v>55.897779422189586</c:v>
                </c:pt>
                <c:pt idx="13">
                  <c:v>27.115470737103166</c:v>
                </c:pt>
                <c:pt idx="14">
                  <c:v>37.88159370500526</c:v>
                </c:pt>
                <c:pt idx="15">
                  <c:v>38.526617802163734</c:v>
                </c:pt>
                <c:pt idx="16">
                  <c:v>30.727636656122133</c:v>
                </c:pt>
                <c:pt idx="17">
                  <c:v>-Infinity</c:v>
                </c:pt>
                <c:pt idx="18">
                  <c:v>37.20180448693783</c:v>
                </c:pt>
                <c:pt idx="19">
                  <c:v>39.47059408153208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41.12187550715768</c:v>
                </c:pt>
                <c:pt idx="1">
                  <c:v>35.89610991140409</c:v>
                </c:pt>
                <c:pt idx="2">
                  <c:v>28.336431019676546</c:v>
                </c:pt>
                <c:pt idx="3">
                  <c:v>27.238631754078714</c:v>
                </c:pt>
                <c:pt idx="4">
                  <c:v>25.896974700696326</c:v>
                </c:pt>
                <c:pt idx="5">
                  <c:v>22.359528333673072</c:v>
                </c:pt>
                <c:pt idx="6">
                  <c:v>21.70591880075134</c:v>
                </c:pt>
                <c:pt idx="7">
                  <c:v>21.07178563132559</c:v>
                </c:pt>
                <c:pt idx="8">
                  <c:v>18.97191159160176</c:v>
                </c:pt>
                <c:pt idx="9">
                  <c:v>18.22412605021536</c:v>
                </c:pt>
                <c:pt idx="10">
                  <c:v>13.551038809933805</c:v>
                </c:pt>
                <c:pt idx="11">
                  <c:v>13.485852576570748</c:v>
                </c:pt>
                <c:pt idx="12">
                  <c:v>12.36677532898936</c:v>
                </c:pt>
                <c:pt idx="13">
                  <c:v>12.288499125105526</c:v>
                </c:pt>
                <c:pt idx="14">
                  <c:v>11.839469608396618</c:v>
                </c:pt>
                <c:pt idx="15">
                  <c:v>10.978514442225608</c:v>
                </c:pt>
                <c:pt idx="16">
                  <c:v>10.601286761681711</c:v>
                </c:pt>
                <c:pt idx="17">
                  <c:v>9.988977781359775</c:v>
                </c:pt>
                <c:pt idx="18">
                  <c:v>9.74110823843627</c:v>
                </c:pt>
                <c:pt idx="19">
                  <c:v>9.681313396816448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肝病科</c:v>
                </c:pt>
                <c:pt idx="2">
                  <c:v>肿瘤内科</c:v>
                </c:pt>
                <c:pt idx="3">
                  <c:v>骨科</c:v>
                </c:pt>
                <c:pt idx="4">
                  <c:v>肾病科</c:v>
                </c:pt>
                <c:pt idx="5">
                  <c:v>内分泌科</c:v>
                </c:pt>
                <c:pt idx="6">
                  <c:v>肝胆外科</c:v>
                </c:pt>
                <c:pt idx="7">
                  <c:v>美容皮肤科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产科</c:v>
                </c:pt>
                <c:pt idx="11">
                  <c:v>针灸科</c:v>
                </c:pt>
                <c:pt idx="12">
                  <c:v>治未病中心</c:v>
                </c:pt>
                <c:pt idx="13">
                  <c:v>显微骨科</c:v>
                </c:pt>
                <c:pt idx="14">
                  <c:v>妇二科</c:v>
                </c:pt>
                <c:pt idx="15">
                  <c:v>耳鼻喉科</c:v>
                </c:pt>
                <c:pt idx="16">
                  <c:v>胸外科</c:v>
                </c:pt>
                <c:pt idx="17">
                  <c:v>医院</c:v>
                </c:pt>
                <c:pt idx="18">
                  <c:v>普通外科</c:v>
                </c:pt>
                <c:pt idx="19">
                  <c:v>心病四科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54.93836893428145</c:v>
                </c:pt>
                <c:pt idx="1">
                  <c:v>58.518120343904506</c:v>
                </c:pt>
                <c:pt idx="2">
                  <c:v>54.24541912997847</c:v>
                </c:pt>
                <c:pt idx="3">
                  <c:v>41.77756982843596</c:v>
                </c:pt>
                <c:pt idx="4">
                  <c:v>57.25513555124419</c:v>
                </c:pt>
                <c:pt idx="5">
                  <c:v>41.13175237364703</c:v>
                </c:pt>
                <c:pt idx="6">
                  <c:v>61.01288246599453</c:v>
                </c:pt>
                <c:pt idx="7">
                  <c:v>37.58058017550517</c:v>
                </c:pt>
                <c:pt idx="8">
                  <c:v>69.70132877811426</c:v>
                </c:pt>
                <c:pt idx="9">
                  <c:v>49.289176481029244</c:v>
                </c:pt>
                <c:pt idx="10">
                  <c:v>56.86067000417652</c:v>
                </c:pt>
                <c:pt idx="11">
                  <c:v>39.23997549013722</c:v>
                </c:pt>
                <c:pt idx="12">
                  <c:v>54.072924621009946</c:v>
                </c:pt>
                <c:pt idx="13">
                  <c:v>60.14298002900921</c:v>
                </c:pt>
                <c:pt idx="14">
                  <c:v>49.724951940662116</c:v>
                </c:pt>
                <c:pt idx="15">
                  <c:v>58.587670236858365</c:v>
                </c:pt>
                <c:pt idx="16">
                  <c:v>67.30581764917349</c:v>
                </c:pt>
                <c:pt idx="17">
                  <c:v>41.57495322881671</c:v>
                </c:pt>
                <c:pt idx="18">
                  <c:v>43.469687650819026</c:v>
                </c:pt>
                <c:pt idx="19">
                  <c:v>75.17498727078663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15.838783024371821</c:v>
                </c:pt>
                <c:pt idx="1">
                  <c:v>27.491261950537222</c:v>
                </c:pt>
                <c:pt idx="2">
                  <c:v>20.318711247937863</c:v>
                </c:pt>
                <c:pt idx="3">
                  <c:v>25.048636418771533</c:v>
                </c:pt>
                <c:pt idx="4">
                  <c:v>26.990243621314345</c:v>
                </c:pt>
                <c:pt idx="5">
                  <c:v>14.687175230916475</c:v>
                </c:pt>
                <c:pt idx="6">
                  <c:v>14.823345187950498</c:v>
                </c:pt>
                <c:pt idx="7">
                  <c:v>14.181729247448786</c:v>
                </c:pt>
                <c:pt idx="8">
                  <c:v>33.5991522302423</c:v>
                </c:pt>
                <c:pt idx="9">
                  <c:v>29.430062569217835</c:v>
                </c:pt>
                <c:pt idx="10">
                  <c:v>36.25005599113992</c:v>
                </c:pt>
                <c:pt idx="11">
                  <c:v>21.80058410022414</c:v>
                </c:pt>
                <c:pt idx="12">
                  <c:v>20.710711451964308</c:v>
                </c:pt>
                <c:pt idx="13">
                  <c:v>18.86373650866994</c:v>
                </c:pt>
                <c:pt idx="14">
                  <c:v>31.268560866977197</c:v>
                </c:pt>
                <c:pt idx="15">
                  <c:v>18.94795906381696</c:v>
                </c:pt>
                <c:pt idx="16">
                  <c:v>25.75631241488444</c:v>
                </c:pt>
                <c:pt idx="17">
                  <c:v>17.00669226398607</c:v>
                </c:pt>
                <c:pt idx="18">
                  <c:v>13.200194736168228</c:v>
                </c:pt>
                <c:pt idx="19">
                  <c:v>39.883887559494944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38.729901634808876</c:v>
                </c:pt>
                <c:pt idx="1">
                  <c:v>57.74572179952918</c:v>
                </c:pt>
                <c:pt idx="2">
                  <c:v>56.263504354995796</c:v>
                </c:pt>
                <c:pt idx="3">
                  <c:v>55.19757668248757</c:v>
                </c:pt>
                <c:pt idx="4">
                  <c:v>45.12243228168339</c:v>
                </c:pt>
                <c:pt idx="5">
                  <c:v>43.60540629630765</c:v>
                </c:pt>
                <c:pt idx="6">
                  <c:v>56.37951624768858</c:v>
                </c:pt>
                <c:pt idx="7">
                  <c:v>39.57280976348319</c:v>
                </c:pt>
                <c:pt idx="8">
                  <c:v>60.28733355771378</c:v>
                </c:pt>
                <c:pt idx="9">
                  <c:v>47.37757080258728</c:v>
                </c:pt>
                <c:pt idx="10">
                  <c:v>58.05519968206692</c:v>
                </c:pt>
                <c:pt idx="11">
                  <c:v>33.78422235813414</c:v>
                </c:pt>
                <c:pt idx="12">
                  <c:v>36.30824229403514</c:v>
                </c:pt>
                <c:pt idx="13">
                  <c:v>48.2074634519573</c:v>
                </c:pt>
                <c:pt idx="14">
                  <c:v>50.88790151767146</c:v>
                </c:pt>
                <c:pt idx="15">
                  <c:v>43.90820273020583</c:v>
                </c:pt>
                <c:pt idx="16">
                  <c:v>44.74411400754568</c:v>
                </c:pt>
                <c:pt idx="17">
                  <c:v>61.87410700698736</c:v>
                </c:pt>
                <c:pt idx="18">
                  <c:v>69.12797969419638</c:v>
                </c:pt>
                <c:pt idx="19">
                  <c:v>51.18820505202112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44.456660583784995</c:v>
                </c:pt>
                <c:pt idx="1">
                  <c:v>56.69461773715861</c:v>
                </c:pt>
                <c:pt idx="2">
                  <c:v>55.649271777410746</c:v>
                </c:pt>
                <c:pt idx="3">
                  <c:v>39.4125955021472</c:v>
                </c:pt>
                <c:pt idx="4">
                  <c:v>45.33748558215124</c:v>
                </c:pt>
                <c:pt idx="5">
                  <c:v>49.29831595223982</c:v>
                </c:pt>
                <c:pt idx="6">
                  <c:v>57.99341502875526</c:v>
                </c:pt>
                <c:pt idx="7">
                  <c:v>43.58375878766895</c:v>
                </c:pt>
                <c:pt idx="8">
                  <c:v>65.57949100542523</c:v>
                </c:pt>
                <c:pt idx="9">
                  <c:v>46.943231755712574</c:v>
                </c:pt>
                <c:pt idx="10">
                  <c:v>61.05209818111784</c:v>
                </c:pt>
                <c:pt idx="11">
                  <c:v>39.419371869070986</c:v>
                </c:pt>
                <c:pt idx="12">
                  <c:v>63.164174877567085</c:v>
                </c:pt>
                <c:pt idx="13">
                  <c:v>46.867564627975106</c:v>
                </c:pt>
                <c:pt idx="14">
                  <c:v>52.65458112576926</c:v>
                </c:pt>
                <c:pt idx="15">
                  <c:v>60.90835740435315</c:v>
                </c:pt>
                <c:pt idx="16">
                  <c:v>50.75849729532714</c:v>
                </c:pt>
                <c:pt idx="17">
                  <c:v>51.77403299765232</c:v>
                </c:pt>
                <c:pt idx="18">
                  <c:v>50.61192879312213</c:v>
                </c:pt>
                <c:pt idx="19">
                  <c:v>53.29271727659434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48.60046487242573</c:v>
                </c:pt>
                <c:pt idx="1">
                  <c:v>46.1014779720149</c:v>
                </c:pt>
                <c:pt idx="2">
                  <c:v>49.9545093824802</c:v>
                </c:pt>
                <c:pt idx="3">
                  <c:v>41.82616516988896</c:v>
                </c:pt>
                <c:pt idx="4">
                  <c:v>22.978867076818755</c:v>
                </c:pt>
                <c:pt idx="5">
                  <c:v>38.586941520567024</c:v>
                </c:pt>
                <c:pt idx="6">
                  <c:v>53.252453690688746</c:v>
                </c:pt>
                <c:pt idx="7">
                  <c:v>51.20032771090304</c:v>
                </c:pt>
                <c:pt idx="8">
                  <c:v>45.905050964992334</c:v>
                </c:pt>
                <c:pt idx="9">
                  <c:v>41.167965834711566</c:v>
                </c:pt>
                <c:pt idx="10">
                  <c:v>43.00139078824977</c:v>
                </c:pt>
                <c:pt idx="11">
                  <c:v>53.974262819533685</c:v>
                </c:pt>
                <c:pt idx="12">
                  <c:v>54.847352808612634</c:v>
                </c:pt>
                <c:pt idx="13">
                  <c:v>45.899318767489675</c:v>
                </c:pt>
                <c:pt idx="14">
                  <c:v>47.80412020886317</c:v>
                </c:pt>
                <c:pt idx="15">
                  <c:v>42.626182551648846</c:v>
                </c:pt>
                <c:pt idx="16">
                  <c:v>45.33804967809072</c:v>
                </c:pt>
                <c:pt idx="17">
                  <c:v>43.96204161554354</c:v>
                </c:pt>
                <c:pt idx="18">
                  <c:v>62.651969930880355</c:v>
                </c:pt>
                <c:pt idx="19">
                  <c:v>44.38497166380437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5.0895320959854775</c:v>
                </c:pt>
                <c:pt idx="1">
                  <c:v>3.9210439077380017</c:v>
                </c:pt>
                <c:pt idx="2">
                  <c:v>4.700850233287238</c:v>
                </c:pt>
                <c:pt idx="3">
                  <c:v>3.778794508677703</c:v>
                </c:pt>
                <c:pt idx="4">
                  <c:v>11.839469608396618</c:v>
                </c:pt>
                <c:pt idx="5">
                  <c:v>5.077073105626215</c:v>
                </c:pt>
                <c:pt idx="6">
                  <c:v>8.105673157776067</c:v>
                </c:pt>
                <c:pt idx="7">
                  <c:v>21.70591880075134</c:v>
                </c:pt>
                <c:pt idx="8">
                  <c:v>7.648178871714931</c:v>
                </c:pt>
                <c:pt idx="9">
                  <c:v>4.533377221844132</c:v>
                </c:pt>
                <c:pt idx="10">
                  <c:v>10.601286761681711</c:v>
                </c:pt>
                <c:pt idx="11">
                  <c:v>5.806240338299192</c:v>
                </c:pt>
                <c:pt idx="12">
                  <c:v>6.409342394791204</c:v>
                </c:pt>
                <c:pt idx="13">
                  <c:v>4.484727705863212</c:v>
                </c:pt>
                <c:pt idx="14">
                  <c:v>10.978514442225608</c:v>
                </c:pt>
                <c:pt idx="15">
                  <c:v>4.1192933432413</c:v>
                </c:pt>
                <c:pt idx="16">
                  <c:v>35.89610991140409</c:v>
                </c:pt>
                <c:pt idx="17">
                  <c:v>6.997688333182122</c:v>
                </c:pt>
                <c:pt idx="18">
                  <c:v>5.666449739232434</c:v>
                </c:pt>
                <c:pt idx="19">
                  <c:v>3.420530902701228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27.94181507626741</c:v>
                </c:pt>
                <c:pt idx="1">
                  <c:v>40.73567930533389</c:v>
                </c:pt>
                <c:pt idx="2">
                  <c:v>33.70393228806351</c:v>
                </c:pt>
                <c:pt idx="3">
                  <c:v>46.52987127411246</c:v>
                </c:pt>
                <c:pt idx="4">
                  <c:v>48.937727601505294</c:v>
                </c:pt>
                <c:pt idx="5">
                  <c:v>34.13153407037738</c:v>
                </c:pt>
                <c:pt idx="6">
                  <c:v>44.49144464551015</c:v>
                </c:pt>
                <c:pt idx="7">
                  <c:v>32.304752895857995</c:v>
                </c:pt>
                <c:pt idx="8">
                  <c:v>38.56304976784905</c:v>
                </c:pt>
                <c:pt idx="9">
                  <c:v>41.77127635961581</c:v>
                </c:pt>
                <c:pt idx="10">
                  <c:v>28.057979400788447</c:v>
                </c:pt>
                <c:pt idx="11">
                  <c:v>38.68863981565148</c:v>
                </c:pt>
                <c:pt idx="12">
                  <c:v>39.97477256023156</c:v>
                </c:pt>
                <c:pt idx="13">
                  <c:v>23.852306514528934</c:v>
                </c:pt>
                <c:pt idx="14">
                  <c:v>28.613676323519435</c:v>
                </c:pt>
                <c:pt idx="15">
                  <c:v>29.702075207634877</c:v>
                </c:pt>
                <c:pt idx="16">
                  <c:v>66.88698760731768</c:v>
                </c:pt>
                <c:pt idx="17">
                  <c:v>40.24818925755321</c:v>
                </c:pt>
                <c:pt idx="18">
                  <c:v>31.687882752210783</c:v>
                </c:pt>
                <c:pt idx="19">
                  <c:v>23.976695070550843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38.90797615797899</c:v>
                </c:pt>
                <c:pt idx="1">
                  <c:v>42.07166798919455</c:v>
                </c:pt>
                <c:pt idx="2">
                  <c:v>33.689261697434844</c:v>
                </c:pt>
                <c:pt idx="3">
                  <c:v>28.68546186042151</c:v>
                </c:pt>
                <c:pt idx="4">
                  <c:v>37.88159370500526</c:v>
                </c:pt>
                <c:pt idx="5">
                  <c:v>39.359288278563845</c:v>
                </c:pt>
                <c:pt idx="6">
                  <c:v>36.49833890744135</c:v>
                </c:pt>
                <c:pt idx="7">
                  <c:v>35.15838061976783</c:v>
                </c:pt>
                <c:pt idx="8">
                  <c:v>38.631995136416805</c:v>
                </c:pt>
                <c:pt idx="9">
                  <c:v>35.94569893214544</c:v>
                </c:pt>
                <c:pt idx="10">
                  <c:v>30.727636656122133</c:v>
                </c:pt>
                <c:pt idx="11">
                  <c:v>38.5378156163317</c:v>
                </c:pt>
                <c:pt idx="12">
                  <c:v>46.10653505729812</c:v>
                </c:pt>
                <c:pt idx="13">
                  <c:v>31.41332960448167</c:v>
                </c:pt>
                <c:pt idx="14">
                  <c:v>38.526617802163734</c:v>
                </c:pt>
                <c:pt idx="15">
                  <c:v>33.59359823201604</c:v>
                </c:pt>
                <c:pt idx="16">
                  <c:v>43.88609946328319</c:v>
                </c:pt>
                <c:pt idx="17">
                  <c:v>38.165948655516424</c:v>
                </c:pt>
                <c:pt idx="18">
                  <c:v>50.88027047713301</c:v>
                </c:pt>
                <c:pt idx="19">
                  <c:v>39.98143668750646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70.10272687590162</c:v>
                </c:pt>
                <c:pt idx="1">
                  <c:v>57.439067407476145</c:v>
                </c:pt>
                <c:pt idx="2">
                  <c:v>57.14176278521814</c:v>
                </c:pt>
                <c:pt idx="3">
                  <c:v>57.0547247727249</c:v>
                </c:pt>
                <c:pt idx="4">
                  <c:v>55.84059982008003</c:v>
                </c:pt>
                <c:pt idx="5">
                  <c:v>54.97628499834724</c:v>
                </c:pt>
                <c:pt idx="6">
                  <c:v>54.58055185314215</c:v>
                </c:pt>
                <c:pt idx="7">
                  <c:v>54.554769488317234</c:v>
                </c:pt>
                <c:pt idx="8">
                  <c:v>54.43335165686502</c:v>
                </c:pt>
                <c:pt idx="9">
                  <c:v>54.155892312094544</c:v>
                </c:pt>
                <c:pt idx="10">
                  <c:v>53.48646078116932</c:v>
                </c:pt>
                <c:pt idx="11">
                  <c:v>53.15717073009361</c:v>
                </c:pt>
                <c:pt idx="12">
                  <c:v>53.14737011409985</c:v>
                </c:pt>
                <c:pt idx="13">
                  <c:v>52.853542883241346</c:v>
                </c:pt>
                <c:pt idx="14">
                  <c:v>51.3374358080178</c:v>
                </c:pt>
                <c:pt idx="15">
                  <c:v>51.10671617785982</c:v>
                </c:pt>
                <c:pt idx="16">
                  <c:v>50.81323341828407</c:v>
                </c:pt>
                <c:pt idx="17">
                  <c:v>50.37363230102019</c:v>
                </c:pt>
                <c:pt idx="18">
                  <c:v>50.257544928536134</c:v>
                </c:pt>
                <c:pt idx="19">
                  <c:v>49.59964123346576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脑病二科</c:v>
                </c:pt>
                <c:pt idx="2">
                  <c:v>东区重症医学科</c:v>
                </c:pt>
                <c:pt idx="3">
                  <c:v>重症医学科</c:v>
                </c:pt>
                <c:pt idx="4">
                  <c:v>妇二科</c:v>
                </c:pt>
                <c:pt idx="5">
                  <c:v>口腔科</c:v>
                </c:pt>
                <c:pt idx="6">
                  <c:v>神经内科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心血管内科</c:v>
                </c:pt>
                <c:pt idx="10">
                  <c:v>胸外科</c:v>
                </c:pt>
                <c:pt idx="11">
                  <c:v>中医外治中心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耳鼻喉科</c:v>
                </c:pt>
                <c:pt idx="15">
                  <c:v>血液科</c:v>
                </c:pt>
                <c:pt idx="16">
                  <c:v>肝病科</c:v>
                </c:pt>
                <c:pt idx="17">
                  <c:v>男科</c:v>
                </c:pt>
                <c:pt idx="18">
                  <c:v>身心医学科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33.38667832852081</c:v>
                </c:pt>
                <c:pt idx="1">
                  <c:v>72.58078451128684</c:v>
                </c:pt>
                <c:pt idx="2">
                  <c:v>74.81295503012005</c:v>
                </c:pt>
                <c:pt idx="3">
                  <c:v>43.591451711183076</c:v>
                </c:pt>
                <c:pt idx="4">
                  <c:v>49.724951940662116</c:v>
                </c:pt>
                <c:pt idx="5">
                  <c:v>65.5666282898079</c:v>
                </c:pt>
                <c:pt idx="6">
                  <c:v>35.40045121202298</c:v>
                </c:pt>
                <c:pt idx="7">
                  <c:v>61.01288246599453</c:v>
                </c:pt>
                <c:pt idx="8">
                  <c:v>70.49435291444117</c:v>
                </c:pt>
                <c:pt idx="9">
                  <c:v>53.43590545403432</c:v>
                </c:pt>
                <c:pt idx="10">
                  <c:v>67.30581764917349</c:v>
                </c:pt>
                <c:pt idx="11">
                  <c:v>42.16596044881198</c:v>
                </c:pt>
                <c:pt idx="12">
                  <c:v>40.72795348596242</c:v>
                </c:pt>
                <c:pt idx="13">
                  <c:v>41.82556010176968</c:v>
                </c:pt>
                <c:pt idx="14">
                  <c:v>58.587670236858365</c:v>
                </c:pt>
                <c:pt idx="15">
                  <c:v>65.78746787378348</c:v>
                </c:pt>
                <c:pt idx="16">
                  <c:v>58.518120343904506</c:v>
                </c:pt>
                <c:pt idx="17">
                  <c:v>19.59644895972469</c:v>
                </c:pt>
                <c:pt idx="18">
                  <c:v>40.534372784472644</c:v>
                </c:pt>
                <c:pt idx="19">
                  <c:v>28.647184785498336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35.655759358266934</c:v>
                </c:pt>
                <c:pt idx="1">
                  <c:v>25.75631241488444</c:v>
                </c:pt>
                <c:pt idx="2">
                  <c:v>25.235234628650765</c:v>
                </c:pt>
                <c:pt idx="3">
                  <c:v>21.190143376340576</c:v>
                </c:pt>
                <c:pt idx="4">
                  <c:v>25.72417999723595</c:v>
                </c:pt>
                <c:pt idx="5">
                  <c:v>26.13012548748502</c:v>
                </c:pt>
                <c:pt idx="6">
                  <c:v>28.609229139769468</c:v>
                </c:pt>
                <c:pt idx="7">
                  <c:v>17.665278243325254</c:v>
                </c:pt>
                <c:pt idx="8">
                  <c:v>22.353523004666002</c:v>
                </c:pt>
                <c:pt idx="9">
                  <c:v>13.235211029760595</c:v>
                </c:pt>
                <c:pt idx="10">
                  <c:v>23.792757371113872</c:v>
                </c:pt>
                <c:pt idx="11">
                  <c:v>35.03219455646693</c:v>
                </c:pt>
                <c:pt idx="12">
                  <c:v>18.58984764048998</c:v>
                </c:pt>
                <c:pt idx="13">
                  <c:v>16.101838502087723</c:v>
                </c:pt>
                <c:pt idx="14">
                  <c:v>26.990243621314345</c:v>
                </c:pt>
                <c:pt idx="15">
                  <c:v>24.283050091437506</c:v>
                </c:pt>
                <c:pt idx="16">
                  <c:v>22.822269961248917</c:v>
                </c:pt>
                <c:pt idx="17">
                  <c:v>26.99232794157781</c:v>
                </c:pt>
                <c:pt idx="18">
                  <c:v>15.494953116637953</c:v>
                </c:pt>
                <c:pt idx="19">
                  <c:v>22.829912549091066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47.119705554680856</c:v>
                </c:pt>
                <c:pt idx="1">
                  <c:v>44.74411400754568</c:v>
                </c:pt>
                <c:pt idx="2">
                  <c:v>50.783140627308825</c:v>
                </c:pt>
                <c:pt idx="3">
                  <c:v>49.941476465766826</c:v>
                </c:pt>
                <c:pt idx="4">
                  <c:v>51.673541952220944</c:v>
                </c:pt>
                <c:pt idx="5">
                  <c:v>58.24218639416558</c:v>
                </c:pt>
                <c:pt idx="6">
                  <c:v>30.23280760201692</c:v>
                </c:pt>
                <c:pt idx="7">
                  <c:v>44.37869198043833</c:v>
                </c:pt>
                <c:pt idx="8">
                  <c:v>68.14761864006834</c:v>
                </c:pt>
                <c:pt idx="9">
                  <c:v>51.44100062777732</c:v>
                </c:pt>
                <c:pt idx="10">
                  <c:v>68.80419721318411</c:v>
                </c:pt>
                <c:pt idx="11">
                  <c:v>56.582723684745744</c:v>
                </c:pt>
                <c:pt idx="12">
                  <c:v>52.75021769150418</c:v>
                </c:pt>
                <c:pt idx="13">
                  <c:v>41.29213210120227</c:v>
                </c:pt>
                <c:pt idx="14">
                  <c:v>45.12243228168339</c:v>
                </c:pt>
                <c:pt idx="15">
                  <c:v>59.51836175692998</c:v>
                </c:pt>
                <c:pt idx="16">
                  <c:v>73.6648607123021</c:v>
                </c:pt>
                <c:pt idx="17">
                  <c:v>49.1264220635559</c:v>
                </c:pt>
                <c:pt idx="18">
                  <c:v>42.175987024336024</c:v>
                </c:pt>
                <c:pt idx="19">
                  <c:v>45.42939021412095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51.794163496728665</c:v>
                </c:pt>
                <c:pt idx="1">
                  <c:v>50.75849729532714</c:v>
                </c:pt>
                <c:pt idx="2">
                  <c:v>53.4500643113515</c:v>
                </c:pt>
                <c:pt idx="3">
                  <c:v>46.36986293160194</c:v>
                </c:pt>
                <c:pt idx="4">
                  <c:v>45.444356408933366</c:v>
                </c:pt>
                <c:pt idx="5">
                  <c:v>51.43352395230481</c:v>
                </c:pt>
                <c:pt idx="6">
                  <c:v>53.81178893275821</c:v>
                </c:pt>
                <c:pt idx="7">
                  <c:v>51.89012283394955</c:v>
                </c:pt>
                <c:pt idx="8">
                  <c:v>38.64736567504631</c:v>
                </c:pt>
                <c:pt idx="9">
                  <c:v>42.52211461130988</c:v>
                </c:pt>
                <c:pt idx="10">
                  <c:v>53.688533474259906</c:v>
                </c:pt>
                <c:pt idx="11">
                  <c:v>58.44455005050135</c:v>
                </c:pt>
                <c:pt idx="12">
                  <c:v>49.203360249031284</c:v>
                </c:pt>
                <c:pt idx="13">
                  <c:v>54.44665752949831</c:v>
                </c:pt>
                <c:pt idx="14">
                  <c:v>45.33748558215124</c:v>
                </c:pt>
                <c:pt idx="15">
                  <c:v>43.289041208293526</c:v>
                </c:pt>
                <c:pt idx="16">
                  <c:v>49.202916590295736</c:v>
                </c:pt>
                <c:pt idx="17">
                  <c:v>54.0771090299728</c:v>
                </c:pt>
                <c:pt idx="18">
                  <c:v>64.26483771475763</c:v>
                </c:pt>
                <c:pt idx="19">
                  <c:v>56.53139564644016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60.05907478876938</c:v>
                </c:pt>
                <c:pt idx="1">
                  <c:v>45.33804967809072</c:v>
                </c:pt>
                <c:pt idx="2">
                  <c:v>50.270042261919414</c:v>
                </c:pt>
                <c:pt idx="3">
                  <c:v>51.5202468386945</c:v>
                </c:pt>
                <c:pt idx="4">
                  <c:v>49.473979293557576</c:v>
                </c:pt>
                <c:pt idx="5">
                  <c:v>49.589091375787156</c:v>
                </c:pt>
                <c:pt idx="6">
                  <c:v>45.918615315711484</c:v>
                </c:pt>
                <c:pt idx="7">
                  <c:v>40.581309159890594</c:v>
                </c:pt>
                <c:pt idx="8">
                  <c:v>46.57706232569602</c:v>
                </c:pt>
                <c:pt idx="9">
                  <c:v>44.08266222427566</c:v>
                </c:pt>
                <c:pt idx="10">
                  <c:v>49.200655517239326</c:v>
                </c:pt>
                <c:pt idx="11">
                  <c:v>50.45560390410994</c:v>
                </c:pt>
                <c:pt idx="12">
                  <c:v>39.66806632463287</c:v>
                </c:pt>
                <c:pt idx="13">
                  <c:v>42.65404996231305</c:v>
                </c:pt>
                <c:pt idx="14">
                  <c:v>22.978867076818755</c:v>
                </c:pt>
                <c:pt idx="15">
                  <c:v>42.61489575548828</c:v>
                </c:pt>
                <c:pt idx="16">
                  <c:v>51.49985352128741</c:v>
                </c:pt>
                <c:pt idx="17">
                  <c:v>57.80427016089645</c:v>
                </c:pt>
                <c:pt idx="18">
                  <c:v>47.055595528229794</c:v>
                </c:pt>
                <c:pt idx="19">
                  <c:v>52.71415411717456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9.559228059961196</c:v>
                </c:pt>
                <c:pt idx="1">
                  <c:v>35.89610991140409</c:v>
                </c:pt>
                <c:pt idx="2">
                  <c:v>18.22412605021536</c:v>
                </c:pt>
                <c:pt idx="3">
                  <c:v>4.729718525131668</c:v>
                </c:pt>
                <c:pt idx="4">
                  <c:v>41.12187550715768</c:v>
                </c:pt>
                <c:pt idx="5">
                  <c:v>3.6472836163705975</c:v>
                </c:pt>
                <c:pt idx="6">
                  <c:v>7.847929436596462</c:v>
                </c:pt>
                <c:pt idx="7">
                  <c:v>4.793051701092182</c:v>
                </c:pt>
                <c:pt idx="8">
                  <c:v>28.336431019676546</c:v>
                </c:pt>
                <c:pt idx="9">
                  <c:v>6.347452624081665</c:v>
                </c:pt>
                <c:pt idx="10">
                  <c:v>6.753641732239685</c:v>
                </c:pt>
                <c:pt idx="11">
                  <c:v>3.472069517249504</c:v>
                </c:pt>
                <c:pt idx="12">
                  <c:v>27.238631754078714</c:v>
                </c:pt>
                <c:pt idx="13">
                  <c:v>4.606162446300871</c:v>
                </c:pt>
                <c:pt idx="14">
                  <c:v>11.839469608396618</c:v>
                </c:pt>
                <c:pt idx="15">
                  <c:v>5.2064820915668815</c:v>
                </c:pt>
                <c:pt idx="16">
                  <c:v>25.896974700696326</c:v>
                </c:pt>
                <c:pt idx="17">
                  <c:v>6.119602172613776</c:v>
                </c:pt>
                <c:pt idx="18">
                  <c:v>4.3722632836240765</c:v>
                </c:pt>
                <c:pt idx="19">
                  <c:v>2.874286572189229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45.12149527642613</c:v>
                </c:pt>
                <c:pt idx="1">
                  <c:v>50.81323341828407</c:v>
                </c:pt>
                <c:pt idx="2">
                  <c:v>42.35513962317865</c:v>
                </c:pt>
                <c:pt idx="3">
                  <c:v>32.159399796194144</c:v>
                </c:pt>
                <c:pt idx="4">
                  <c:v>40.97149646495198</c:v>
                </c:pt>
                <c:pt idx="5">
                  <c:v>27.360189641330518</c:v>
                </c:pt>
                <c:pt idx="6">
                  <c:v>36.5340695063253</c:v>
                </c:pt>
                <c:pt idx="7">
                  <c:v>38.90722689195086</c:v>
                </c:pt>
                <c:pt idx="8">
                  <c:v>44.733991484619416</c:v>
                </c:pt>
                <c:pt idx="9">
                  <c:v>42.049526035777255</c:v>
                </c:pt>
                <c:pt idx="10">
                  <c:v>27.925577162284377</c:v>
                </c:pt>
                <c:pt idx="11">
                  <c:v>32.312104527365086</c:v>
                </c:pt>
                <c:pt idx="12">
                  <c:v>43.110858563355734</c:v>
                </c:pt>
                <c:pt idx="13">
                  <c:v>37.008192636167244</c:v>
                </c:pt>
                <c:pt idx="14">
                  <c:v>55.84059982008003</c:v>
                </c:pt>
                <c:pt idx="15">
                  <c:v>42.51583637499683</c:v>
                </c:pt>
                <c:pt idx="16">
                  <c:v>37.95414749427009</c:v>
                </c:pt>
                <c:pt idx="17">
                  <c:v>40.63268055138522</c:v>
                </c:pt>
                <c:pt idx="18">
                  <c:v>45.97997569368683</c:v>
                </c:pt>
                <c:pt idx="19">
                  <c:v>47.74216223936582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36.39491564782057</c:v>
                </c:pt>
                <c:pt idx="1">
                  <c:v>43.88609946328319</c:v>
                </c:pt>
                <c:pt idx="2">
                  <c:v>50.27853666411523</c:v>
                </c:pt>
                <c:pt idx="3">
                  <c:v>26.232691760226086</c:v>
                </c:pt>
                <c:pt idx="4">
                  <c:v>44.9558557936254</c:v>
                </c:pt>
                <c:pt idx="5">
                  <c:v>46.027339554523714</c:v>
                </c:pt>
                <c:pt idx="6">
                  <c:v>27.65411729688569</c:v>
                </c:pt>
                <c:pt idx="7">
                  <c:v>39.11675296150676</c:v>
                </c:pt>
                <c:pt idx="8">
                  <c:v>46.49043204853246</c:v>
                </c:pt>
                <c:pt idx="9">
                  <c:v>46.528746951998144</c:v>
                </c:pt>
                <c:pt idx="10">
                  <c:v>29.654528637916695</c:v>
                </c:pt>
                <c:pt idx="11">
                  <c:v>28.521171524764807</c:v>
                </c:pt>
                <c:pt idx="12">
                  <c:v>31.891672212685055</c:v>
                </c:pt>
                <c:pt idx="13">
                  <c:v>28.238640307824113</c:v>
                </c:pt>
                <c:pt idx="14">
                  <c:v>37.88159370500526</c:v>
                </c:pt>
                <c:pt idx="15">
                  <c:v>37.675704453397195</c:v>
                </c:pt>
                <c:pt idx="16">
                  <c:v>48.85781462098681</c:v>
                </c:pt>
                <c:pt idx="17">
                  <c:v>26.634745927566982</c:v>
                </c:pt>
                <c:pt idx="18">
                  <c:v>32.72724153326626</c:v>
                </c:pt>
                <c:pt idx="19">
                  <c:v>37.611823878180495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72.21803595859559</c:v>
                </c:pt>
                <c:pt idx="1">
                  <c:v>66.88698760731768</c:v>
                </c:pt>
                <c:pt idx="2">
                  <c:v>66.8736895068678</c:v>
                </c:pt>
                <c:pt idx="3">
                  <c:v>59.97955418867768</c:v>
                </c:pt>
                <c:pt idx="4">
                  <c:v>57.81962633465638</c:v>
                </c:pt>
                <c:pt idx="5">
                  <c:v>57.34936134516204</c:v>
                </c:pt>
                <c:pt idx="6">
                  <c:v>57.23880328989457</c:v>
                </c:pt>
                <c:pt idx="7">
                  <c:v>56.95399030456696</c:v>
                </c:pt>
                <c:pt idx="8">
                  <c:v>55.840243165956586</c:v>
                </c:pt>
                <c:pt idx="9">
                  <c:v>54.07386211269544</c:v>
                </c:pt>
                <c:pt idx="10">
                  <c:v>52.16678443550683</c:v>
                </c:pt>
                <c:pt idx="11">
                  <c:v>51.148117363608286</c:v>
                </c:pt>
                <c:pt idx="12">
                  <c:v>51.05279774069006</c:v>
                </c:pt>
                <c:pt idx="13">
                  <c:v>49.40864584186334</c:v>
                </c:pt>
                <c:pt idx="14">
                  <c:v>48.937727601505294</c:v>
                </c:pt>
                <c:pt idx="15">
                  <c:v>48.47606606555822</c:v>
                </c:pt>
                <c:pt idx="16">
                  <c:v>47.9337057847014</c:v>
                </c:pt>
                <c:pt idx="17">
                  <c:v>47.86247479805829</c:v>
                </c:pt>
                <c:pt idx="18">
                  <c:v>47.83464498143092</c:v>
                </c:pt>
                <c:pt idx="19">
                  <c:v>47.09352390949019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老年医学科</c:v>
                </c:pt>
                <c:pt idx="1">
                  <c:v>肝病科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脑病一科</c:v>
                </c:pt>
                <c:pt idx="6">
                  <c:v>关节骨科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消化内科</c:v>
                </c:pt>
                <c:pt idx="11">
                  <c:v>妇科</c:v>
                </c:pt>
                <c:pt idx="12">
                  <c:v>骨科</c:v>
                </c:pt>
                <c:pt idx="13">
                  <c:v>脑病三科</c:v>
                </c:pt>
                <c:pt idx="14">
                  <c:v>妇二科</c:v>
                </c:pt>
                <c:pt idx="15">
                  <c:v>中医经典科</c:v>
                </c:pt>
                <c:pt idx="16">
                  <c:v>肾病科</c:v>
                </c:pt>
                <c:pt idx="17">
                  <c:v>皮肤科</c:v>
                </c:pt>
                <c:pt idx="18">
                  <c:v>儿科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66.66478940006469</c:v>
                </c:pt>
                <c:pt idx="1">
                  <c:v>58.518120343904506</c:v>
                </c:pt>
                <c:pt idx="2">
                  <c:v>49.289176481029244</c:v>
                </c:pt>
                <c:pt idx="3">
                  <c:v>33.104954289023325</c:v>
                </c:pt>
                <c:pt idx="4">
                  <c:v>54.93836893428145</c:v>
                </c:pt>
                <c:pt idx="5">
                  <c:v>33.95929842632668</c:v>
                </c:pt>
                <c:pt idx="6">
                  <c:v>65.0288617336075</c:v>
                </c:pt>
                <c:pt idx="7">
                  <c:v>57.90213466405052</c:v>
                </c:pt>
                <c:pt idx="8">
                  <c:v>54.24541912997847</c:v>
                </c:pt>
                <c:pt idx="9">
                  <c:v>70.17125100940298</c:v>
                </c:pt>
                <c:pt idx="10">
                  <c:v>38.93958096927032</c:v>
                </c:pt>
                <c:pt idx="11">
                  <c:v>46.3299224423767</c:v>
                </c:pt>
                <c:pt idx="12">
                  <c:v>41.77756982843596</c:v>
                </c:pt>
                <c:pt idx="13">
                  <c:v>57.92097958348569</c:v>
                </c:pt>
                <c:pt idx="14">
                  <c:v>49.724951940662116</c:v>
                </c:pt>
                <c:pt idx="15">
                  <c:v>67.08787104150066</c:v>
                </c:pt>
                <c:pt idx="16">
                  <c:v>57.25513555124419</c:v>
                </c:pt>
                <c:pt idx="17">
                  <c:v>69.58284561419968</c:v>
                </c:pt>
                <c:pt idx="18">
                  <c:v>53.0874676637678</c:v>
                </c:pt>
                <c:pt idx="19">
                  <c:v>69.89625628515114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19.440408201944745</c:v>
                </c:pt>
                <c:pt idx="1">
                  <c:v>13.200194736168228</c:v>
                </c:pt>
                <c:pt idx="2">
                  <c:v>39.90282418108755</c:v>
                </c:pt>
                <c:pt idx="3">
                  <c:v>24.830385350709793</c:v>
                </c:pt>
                <c:pt idx="4">
                  <c:v>25.235234628650765</c:v>
                </c:pt>
                <c:pt idx="5">
                  <c:v>22.822269961248917</c:v>
                </c:pt>
                <c:pt idx="6">
                  <c:v>13.235211029760595</c:v>
                </c:pt>
                <c:pt idx="7">
                  <c:v>22.353523004666002</c:v>
                </c:pt>
                <c:pt idx="8">
                  <c:v>20.710711451964308</c:v>
                </c:pt>
                <c:pt idx="9">
                  <c:v>26.13012548748502</c:v>
                </c:pt>
                <c:pt idx="10">
                  <c:v>32.43799282738998</c:v>
                </c:pt>
                <c:pt idx="11">
                  <c:v>25.72417999723595</c:v>
                </c:pt>
                <c:pt idx="12">
                  <c:v>25.82809193949263</c:v>
                </c:pt>
                <c:pt idx="13">
                  <c:v>3.4891164258022975</c:v>
                </c:pt>
                <c:pt idx="14">
                  <c:v>25.75631241488444</c:v>
                </c:pt>
                <c:pt idx="15">
                  <c:v>27.491261950537222</c:v>
                </c:pt>
                <c:pt idx="16">
                  <c:v>8.791682080844422</c:v>
                </c:pt>
                <c:pt idx="17">
                  <c:v>21.602360450674578</c:v>
                </c:pt>
                <c:pt idx="18">
                  <c:v>39.883887559494944</c:v>
                </c:pt>
                <c:pt idx="19">
                  <c:v>24.227014969227696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47.29026090968744</c:v>
                </c:pt>
                <c:pt idx="1">
                  <c:v>69.12797969419638</c:v>
                </c:pt>
                <c:pt idx="2">
                  <c:v>44.0153355620343</c:v>
                </c:pt>
                <c:pt idx="3">
                  <c:v>36.09277206325813</c:v>
                </c:pt>
                <c:pt idx="4">
                  <c:v>50.783140627308825</c:v>
                </c:pt>
                <c:pt idx="5">
                  <c:v>73.6648607123021</c:v>
                </c:pt>
                <c:pt idx="6">
                  <c:v>51.44100062777732</c:v>
                </c:pt>
                <c:pt idx="7">
                  <c:v>68.14761864006834</c:v>
                </c:pt>
                <c:pt idx="8">
                  <c:v>36.30824229403514</c:v>
                </c:pt>
                <c:pt idx="9">
                  <c:v>58.24218639416558</c:v>
                </c:pt>
                <c:pt idx="10">
                  <c:v>54.58140185201342</c:v>
                </c:pt>
                <c:pt idx="11">
                  <c:v>51.673541952220944</c:v>
                </c:pt>
                <c:pt idx="12">
                  <c:v>47.51330217489818</c:v>
                </c:pt>
                <c:pt idx="13">
                  <c:v>38.631517468744136</c:v>
                </c:pt>
                <c:pt idx="14">
                  <c:v>44.74411400754568</c:v>
                </c:pt>
                <c:pt idx="15">
                  <c:v>57.74572179952918</c:v>
                </c:pt>
                <c:pt idx="16">
                  <c:v>48.61393911457596</c:v>
                </c:pt>
                <c:pt idx="17">
                  <c:v>45.475007054520376</c:v>
                </c:pt>
                <c:pt idx="18">
                  <c:v>51.18820505202112</c:v>
                </c:pt>
                <c:pt idx="19">
                  <c:v>57.43345714450981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38.35021134095635</c:v>
                </c:pt>
                <c:pt idx="1">
                  <c:v>50.61192879312213</c:v>
                </c:pt>
                <c:pt idx="2">
                  <c:v>48.92421768635385</c:v>
                </c:pt>
                <c:pt idx="3">
                  <c:v>48.88777822240002</c:v>
                </c:pt>
                <c:pt idx="4">
                  <c:v>53.4500643113515</c:v>
                </c:pt>
                <c:pt idx="5">
                  <c:v>49.202916590295736</c:v>
                </c:pt>
                <c:pt idx="6">
                  <c:v>42.52211461130988</c:v>
                </c:pt>
                <c:pt idx="7">
                  <c:v>38.64736567504631</c:v>
                </c:pt>
                <c:pt idx="8">
                  <c:v>63.164174877567085</c:v>
                </c:pt>
                <c:pt idx="9">
                  <c:v>51.43352395230481</c:v>
                </c:pt>
                <c:pt idx="10">
                  <c:v>46.21870575821888</c:v>
                </c:pt>
                <c:pt idx="11">
                  <c:v>45.444356408933366</c:v>
                </c:pt>
                <c:pt idx="12">
                  <c:v>68.84838999472922</c:v>
                </c:pt>
                <c:pt idx="13">
                  <c:v>52.48215644686613</c:v>
                </c:pt>
                <c:pt idx="14">
                  <c:v>50.75849729532714</c:v>
                </c:pt>
                <c:pt idx="15">
                  <c:v>56.69461773715861</c:v>
                </c:pt>
                <c:pt idx="16">
                  <c:v>53.59913096327622</c:v>
                </c:pt>
                <c:pt idx="17">
                  <c:v>52.80067161641494</c:v>
                </c:pt>
                <c:pt idx="18">
                  <c:v>53.29271727659434</c:v>
                </c:pt>
                <c:pt idx="19">
                  <c:v>40.8263302248906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50.270564620785976</c:v>
                </c:pt>
                <c:pt idx="1">
                  <c:v>62.651969930880355</c:v>
                </c:pt>
                <c:pt idx="2">
                  <c:v>41.734153916197215</c:v>
                </c:pt>
                <c:pt idx="3">
                  <c:v>56.812692372091</c:v>
                </c:pt>
                <c:pt idx="4">
                  <c:v>50.270042261919414</c:v>
                </c:pt>
                <c:pt idx="5">
                  <c:v>51.49985352128741</c:v>
                </c:pt>
                <c:pt idx="6">
                  <c:v>44.08266222427566</c:v>
                </c:pt>
                <c:pt idx="7">
                  <c:v>46.57706232569602</c:v>
                </c:pt>
                <c:pt idx="8">
                  <c:v>54.847352808612634</c:v>
                </c:pt>
                <c:pt idx="9">
                  <c:v>49.589091375787156</c:v>
                </c:pt>
                <c:pt idx="10">
                  <c:v>44.26310997919553</c:v>
                </c:pt>
                <c:pt idx="11">
                  <c:v>49.473979293557576</c:v>
                </c:pt>
                <c:pt idx="12">
                  <c:v>45.89155133114511</c:v>
                </c:pt>
                <c:pt idx="13">
                  <c:v>51.49938241268815</c:v>
                </c:pt>
                <c:pt idx="14">
                  <c:v>45.33804967809072</c:v>
                </c:pt>
                <c:pt idx="15">
                  <c:v>46.1014779720149</c:v>
                </c:pt>
                <c:pt idx="16">
                  <c:v>36.602219820951895</c:v>
                </c:pt>
                <c:pt idx="17">
                  <c:v>42.06323621119657</c:v>
                </c:pt>
                <c:pt idx="18">
                  <c:v>44.38497166380437</c:v>
                </c:pt>
                <c:pt idx="19">
                  <c:v>55.3535738374167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12.36677532898936</c:v>
                </c:pt>
                <c:pt idx="1">
                  <c:v>5.666449739232434</c:v>
                </c:pt>
                <c:pt idx="2">
                  <c:v>4.366331658777585</c:v>
                </c:pt>
                <c:pt idx="3">
                  <c:v>6.310826415182936</c:v>
                </c:pt>
                <c:pt idx="4">
                  <c:v>18.22412605021536</c:v>
                </c:pt>
                <c:pt idx="5">
                  <c:v>25.896974700696326</c:v>
                </c:pt>
                <c:pt idx="6">
                  <c:v>6.347452624081665</c:v>
                </c:pt>
                <c:pt idx="7">
                  <c:v>28.336431019676546</c:v>
                </c:pt>
                <c:pt idx="8">
                  <c:v>6.409342394791204</c:v>
                </c:pt>
                <c:pt idx="9">
                  <c:v>3.6472836163705975</c:v>
                </c:pt>
                <c:pt idx="10">
                  <c:v>4.62785207774345</c:v>
                </c:pt>
                <c:pt idx="11">
                  <c:v>41.12187550715768</c:v>
                </c:pt>
                <c:pt idx="12">
                  <c:v>13.485852576570748</c:v>
                </c:pt>
                <c:pt idx="13">
                  <c:v>3.4815800148351133</c:v>
                </c:pt>
                <c:pt idx="14">
                  <c:v>35.89610991140409</c:v>
                </c:pt>
                <c:pt idx="15">
                  <c:v>3.9210439077380017</c:v>
                </c:pt>
                <c:pt idx="16">
                  <c:v>22.359528333673072</c:v>
                </c:pt>
                <c:pt idx="17">
                  <c:v>3.2132907060322387</c:v>
                </c:pt>
                <c:pt idx="18">
                  <c:v>3.420530902701228</c:v>
                </c:pt>
                <c:pt idx="19">
                  <c:v>5.603877631653671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46.96666655954623</c:v>
                </c:pt>
                <c:pt idx="1">
                  <c:v>50.257544928536134</c:v>
                </c:pt>
                <c:pt idx="2">
                  <c:v>29.795075018856927</c:v>
                </c:pt>
                <c:pt idx="3">
                  <c:v>39.0801619084617</c:v>
                </c:pt>
                <c:pt idx="4">
                  <c:v>42.35513962317865</c:v>
                </c:pt>
                <c:pt idx="5">
                  <c:v>37.95414749427009</c:v>
                </c:pt>
                <c:pt idx="6">
                  <c:v>42.049526035777255</c:v>
                </c:pt>
                <c:pt idx="7">
                  <c:v>44.733991484619416</c:v>
                </c:pt>
                <c:pt idx="8">
                  <c:v>53.14737011409985</c:v>
                </c:pt>
                <c:pt idx="9">
                  <c:v>27.360189641330518</c:v>
                </c:pt>
                <c:pt idx="10">
                  <c:v>30.63403149295548</c:v>
                </c:pt>
                <c:pt idx="11">
                  <c:v>40.97149646495198</c:v>
                </c:pt>
                <c:pt idx="12">
                  <c:v>43.80106849922212</c:v>
                </c:pt>
                <c:pt idx="13">
                  <c:v>44.796360562278394</c:v>
                </c:pt>
                <c:pt idx="14">
                  <c:v>50.81323341828407</c:v>
                </c:pt>
                <c:pt idx="15">
                  <c:v>57.439067407476145</c:v>
                </c:pt>
                <c:pt idx="16">
                  <c:v>31.08094958317828</c:v>
                </c:pt>
                <c:pt idx="17">
                  <c:v>29.416773206020817</c:v>
                </c:pt>
                <c:pt idx="18">
                  <c:v>49.59964123346576</c:v>
                </c:pt>
                <c:pt idx="19">
                  <c:v>48.65486043653769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21.882103935751992</c:v>
                </c:pt>
                <c:pt idx="1">
                  <c:v>31.687882752210783</c:v>
                </c:pt>
                <c:pt idx="2">
                  <c:v>29.562872427146882</c:v>
                </c:pt>
                <c:pt idx="3">
                  <c:v>32.853156942039035</c:v>
                </c:pt>
                <c:pt idx="4">
                  <c:v>66.8736895068678</c:v>
                </c:pt>
                <c:pt idx="5">
                  <c:v>47.9337057847014</c:v>
                </c:pt>
                <c:pt idx="6">
                  <c:v>54.07386211269544</c:v>
                </c:pt>
                <c:pt idx="7">
                  <c:v>55.840243165956586</c:v>
                </c:pt>
                <c:pt idx="8">
                  <c:v>39.97477256023156</c:v>
                </c:pt>
                <c:pt idx="9">
                  <c:v>57.34936134516204</c:v>
                </c:pt>
                <c:pt idx="10">
                  <c:v>31.64515230189175</c:v>
                </c:pt>
                <c:pt idx="11">
                  <c:v>57.81962633465638</c:v>
                </c:pt>
                <c:pt idx="12">
                  <c:v>27.112507999888496</c:v>
                </c:pt>
                <c:pt idx="13">
                  <c:v>34.5096029601699</c:v>
                </c:pt>
                <c:pt idx="14">
                  <c:v>66.88698760731768</c:v>
                </c:pt>
                <c:pt idx="15">
                  <c:v>40.73567930533389</c:v>
                </c:pt>
                <c:pt idx="16">
                  <c:v>33.70906988559757</c:v>
                </c:pt>
                <c:pt idx="17">
                  <c:v>32.45289073261374</c:v>
                </c:pt>
                <c:pt idx="18">
                  <c:v>23.976695070550843</c:v>
                </c:pt>
                <c:pt idx="19">
                  <c:v>34.448537132456735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55.897779422189586</c:v>
                </c:pt>
                <c:pt idx="1">
                  <c:v>50.88027047713301</c:v>
                </c:pt>
                <c:pt idx="2">
                  <c:v>50.67890006418836</c:v>
                </c:pt>
                <c:pt idx="3">
                  <c:v>50.306280232079715</c:v>
                </c:pt>
                <c:pt idx="4">
                  <c:v>50.27853666411523</c:v>
                </c:pt>
                <c:pt idx="5">
                  <c:v>48.85781462098681</c:v>
                </c:pt>
                <c:pt idx="6">
                  <c:v>46.528746951998144</c:v>
                </c:pt>
                <c:pt idx="7">
                  <c:v>46.49043204853246</c:v>
                </c:pt>
                <c:pt idx="8">
                  <c:v>46.10653505729812</c:v>
                </c:pt>
                <c:pt idx="9">
                  <c:v>46.027339554523714</c:v>
                </c:pt>
                <c:pt idx="10">
                  <c:v>45.15597041179469</c:v>
                </c:pt>
                <c:pt idx="11">
                  <c:v>44.9558557936254</c:v>
                </c:pt>
                <c:pt idx="12">
                  <c:v>44.20744132652655</c:v>
                </c:pt>
                <c:pt idx="13">
                  <c:v>44.047589633216084</c:v>
                </c:pt>
                <c:pt idx="14">
                  <c:v>43.88609946328319</c:v>
                </c:pt>
                <c:pt idx="15">
                  <c:v>42.07166798919455</c:v>
                </c:pt>
                <c:pt idx="16">
                  <c:v>41.78631622217026</c:v>
                </c:pt>
                <c:pt idx="17">
                  <c:v>41.052118435018116</c:v>
                </c:pt>
                <c:pt idx="18">
                  <c:v>39.98143668750646</c:v>
                </c:pt>
                <c:pt idx="19">
                  <c:v>39.484387373993144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脾胃科消化科合并</c:v>
                </c:pt>
                <c:pt idx="5">
                  <c:v>肾病科</c:v>
                </c:pt>
                <c:pt idx="6">
                  <c:v>综合内科</c:v>
                </c:pt>
                <c:pt idx="7">
                  <c:v>肿瘤内科</c:v>
                </c:pt>
                <c:pt idx="8">
                  <c:v>肛肠科</c:v>
                </c:pt>
                <c:pt idx="9">
                  <c:v>脑病一科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肝病科</c:v>
                </c:pt>
                <c:pt idx="15">
                  <c:v>脑病二科</c:v>
                </c:pt>
                <c:pt idx="16">
                  <c:v>内分泌科</c:v>
                </c:pt>
                <c:pt idx="17">
                  <c:v>眼科</c:v>
                </c:pt>
                <c:pt idx="18">
                  <c:v>康复科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54.072924621009946</c:v>
                </c:pt>
                <c:pt idx="1">
                  <c:v>40.534372784472644</c:v>
                </c:pt>
                <c:pt idx="2">
                  <c:v>69.26142333843062</c:v>
                </c:pt>
                <c:pt idx="3">
                  <c:v>39.31179109940776</c:v>
                </c:pt>
                <c:pt idx="4">
                  <c:v>49.289176481029244</c:v>
                </c:pt>
                <c:pt idx="5">
                  <c:v>57.25513555124419</c:v>
                </c:pt>
                <c:pt idx="6">
                  <c:v>70.17125100940298</c:v>
                </c:pt>
                <c:pt idx="7">
                  <c:v>54.24541912997847</c:v>
                </c:pt>
                <c:pt idx="8">
                  <c:v>40.72795348596242</c:v>
                </c:pt>
                <c:pt idx="9">
                  <c:v>33.95929842632668</c:v>
                </c:pt>
                <c:pt idx="10">
                  <c:v>49.98211328317371</c:v>
                </c:pt>
                <c:pt idx="11">
                  <c:v>54.93836893428145</c:v>
                </c:pt>
                <c:pt idx="12">
                  <c:v>39.23997549013722</c:v>
                </c:pt>
                <c:pt idx="13">
                  <c:v>40.434453171558154</c:v>
                </c:pt>
                <c:pt idx="14">
                  <c:v>58.518120343904506</c:v>
                </c:pt>
                <c:pt idx="15">
                  <c:v>72.58078451128684</c:v>
                </c:pt>
                <c:pt idx="16">
                  <c:v>41.13175237364703</c:v>
                </c:pt>
                <c:pt idx="17">
                  <c:v>37.47343374636255</c:v>
                </c:pt>
                <c:pt idx="18">
                  <c:v>28.647184785498336</c:v>
                </c:pt>
                <c:pt idx="19">
                  <c:v>60.74275378817432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16.755302573855165</c:v>
                </c:pt>
                <c:pt idx="1">
                  <c:v>20.318711247937863</c:v>
                </c:pt>
                <c:pt idx="2">
                  <c:v>27.491261950537222</c:v>
                </c:pt>
                <c:pt idx="3">
                  <c:v>33.5991522302423</c:v>
                </c:pt>
                <c:pt idx="4">
                  <c:v>13.235211029760595</c:v>
                </c:pt>
                <c:pt idx="5">
                  <c:v>22.829912549091066</c:v>
                </c:pt>
                <c:pt idx="6">
                  <c:v>22.051666034789875</c:v>
                </c:pt>
                <c:pt idx="7">
                  <c:v>26.99232794157781</c:v>
                </c:pt>
                <c:pt idx="8">
                  <c:v>39.90282418108755</c:v>
                </c:pt>
                <c:pt idx="9">
                  <c:v>19.275077694769493</c:v>
                </c:pt>
                <c:pt idx="10">
                  <c:v>36.25005599113992</c:v>
                </c:pt>
                <c:pt idx="11">
                  <c:v>24.283050091437506</c:v>
                </c:pt>
                <c:pt idx="12">
                  <c:v>35.655759358266934</c:v>
                </c:pt>
                <c:pt idx="13">
                  <c:v>18.94795906381696</c:v>
                </c:pt>
                <c:pt idx="14">
                  <c:v>14.687175230916475</c:v>
                </c:pt>
                <c:pt idx="15">
                  <c:v>28.609229139769468</c:v>
                </c:pt>
                <c:pt idx="16">
                  <c:v>41.58341941168988</c:v>
                </c:pt>
                <c:pt idx="17">
                  <c:v>14.181729247448786</c:v>
                </c:pt>
                <c:pt idx="18">
                  <c:v>24.227014969227696</c:v>
                </c:pt>
                <c:pt idx="19">
                  <c:v>15.264459132273425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47.4663037027004</c:v>
                </c:pt>
                <c:pt idx="1">
                  <c:v>56.263504354995796</c:v>
                </c:pt>
                <c:pt idx="2">
                  <c:v>57.74572179952918</c:v>
                </c:pt>
                <c:pt idx="3">
                  <c:v>60.28733355771378</c:v>
                </c:pt>
                <c:pt idx="4">
                  <c:v>51.44100062777732</c:v>
                </c:pt>
                <c:pt idx="5">
                  <c:v>45.42939021412095</c:v>
                </c:pt>
                <c:pt idx="6">
                  <c:v>60.33997070335001</c:v>
                </c:pt>
                <c:pt idx="7">
                  <c:v>49.1264220635559</c:v>
                </c:pt>
                <c:pt idx="8">
                  <c:v>44.0153355620343</c:v>
                </c:pt>
                <c:pt idx="9">
                  <c:v>58.80053396810857</c:v>
                </c:pt>
                <c:pt idx="10">
                  <c:v>58.05519968206692</c:v>
                </c:pt>
                <c:pt idx="11">
                  <c:v>59.51836175692998</c:v>
                </c:pt>
                <c:pt idx="12">
                  <c:v>47.119705554680856</c:v>
                </c:pt>
                <c:pt idx="13">
                  <c:v>43.90820273020583</c:v>
                </c:pt>
                <c:pt idx="14">
                  <c:v>43.60540629630765</c:v>
                </c:pt>
                <c:pt idx="15">
                  <c:v>30.23280760201692</c:v>
                </c:pt>
                <c:pt idx="16">
                  <c:v>55.711282666401075</c:v>
                </c:pt>
                <c:pt idx="17">
                  <c:v>39.57280976348319</c:v>
                </c:pt>
                <c:pt idx="18">
                  <c:v>57.43345714450981</c:v>
                </c:pt>
                <c:pt idx="19">
                  <c:v>52.89742090191057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48.63232559064024</c:v>
                </c:pt>
                <c:pt idx="1">
                  <c:v>55.649271777410746</c:v>
                </c:pt>
                <c:pt idx="2">
                  <c:v>56.69461773715861</c:v>
                </c:pt>
                <c:pt idx="3">
                  <c:v>65.57949100542523</c:v>
                </c:pt>
                <c:pt idx="4">
                  <c:v>42.52211461130988</c:v>
                </c:pt>
                <c:pt idx="5">
                  <c:v>56.53139564644016</c:v>
                </c:pt>
                <c:pt idx="6">
                  <c:v>45.2670075784833</c:v>
                </c:pt>
                <c:pt idx="7">
                  <c:v>54.0771090299728</c:v>
                </c:pt>
                <c:pt idx="8">
                  <c:v>48.92421768635385</c:v>
                </c:pt>
                <c:pt idx="9">
                  <c:v>48.01201940871534</c:v>
                </c:pt>
                <c:pt idx="10">
                  <c:v>61.05209818111784</c:v>
                </c:pt>
                <c:pt idx="11">
                  <c:v>43.289041208293526</c:v>
                </c:pt>
                <c:pt idx="12">
                  <c:v>51.794163496728665</c:v>
                </c:pt>
                <c:pt idx="13">
                  <c:v>60.90835740435315</c:v>
                </c:pt>
                <c:pt idx="14">
                  <c:v>49.29831595223982</c:v>
                </c:pt>
                <c:pt idx="15">
                  <c:v>53.81178893275821</c:v>
                </c:pt>
                <c:pt idx="16">
                  <c:v>59.05211198162183</c:v>
                </c:pt>
                <c:pt idx="17">
                  <c:v>43.58375878766895</c:v>
                </c:pt>
                <c:pt idx="18">
                  <c:v>40.8263302248906</c:v>
                </c:pt>
                <c:pt idx="19">
                  <c:v>54.93028333648826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46.773490110737974</c:v>
                </c:pt>
                <c:pt idx="1">
                  <c:v>49.9545093824802</c:v>
                </c:pt>
                <c:pt idx="2">
                  <c:v>46.1014779720149</c:v>
                </c:pt>
                <c:pt idx="3">
                  <c:v>45.905050964992334</c:v>
                </c:pt>
                <c:pt idx="4">
                  <c:v>44.08266222427566</c:v>
                </c:pt>
                <c:pt idx="5">
                  <c:v>52.71415411717456</c:v>
                </c:pt>
                <c:pt idx="6">
                  <c:v>46.74384376013681</c:v>
                </c:pt>
                <c:pt idx="7">
                  <c:v>57.80427016089645</c:v>
                </c:pt>
                <c:pt idx="8">
                  <c:v>41.734153916197215</c:v>
                </c:pt>
                <c:pt idx="9">
                  <c:v>46.16451215318083</c:v>
                </c:pt>
                <c:pt idx="10">
                  <c:v>43.00139078824977</c:v>
                </c:pt>
                <c:pt idx="11">
                  <c:v>42.61489575548828</c:v>
                </c:pt>
                <c:pt idx="12">
                  <c:v>60.05907478876938</c:v>
                </c:pt>
                <c:pt idx="13">
                  <c:v>42.626182551648846</c:v>
                </c:pt>
                <c:pt idx="14">
                  <c:v>38.586941520567024</c:v>
                </c:pt>
                <c:pt idx="15">
                  <c:v>45.918615315711484</c:v>
                </c:pt>
                <c:pt idx="16">
                  <c:v>51.37452301038964</c:v>
                </c:pt>
                <c:pt idx="17">
                  <c:v>51.20032771090304</c:v>
                </c:pt>
                <c:pt idx="18">
                  <c:v>55.3535738374167</c:v>
                </c:pt>
                <c:pt idx="19">
                  <c:v>47.78015389470058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9.681313396816448</c:v>
                </c:pt>
                <c:pt idx="1">
                  <c:v>4.700850233287238</c:v>
                </c:pt>
                <c:pt idx="2">
                  <c:v>3.9210439077380017</c:v>
                </c:pt>
                <c:pt idx="3">
                  <c:v>7.648178871714931</c:v>
                </c:pt>
                <c:pt idx="4">
                  <c:v>6.347452624081665</c:v>
                </c:pt>
                <c:pt idx="5">
                  <c:v>2.874286572189229</c:v>
                </c:pt>
                <c:pt idx="6">
                  <c:v>18.97191159160176</c:v>
                </c:pt>
                <c:pt idx="7">
                  <c:v>6.119602172613776</c:v>
                </c:pt>
                <c:pt idx="8">
                  <c:v>4.366331658777585</c:v>
                </c:pt>
                <c:pt idx="9">
                  <c:v>6.110865333809795</c:v>
                </c:pt>
                <c:pt idx="10">
                  <c:v>10.601286761681711</c:v>
                </c:pt>
                <c:pt idx="11">
                  <c:v>5.2064820915668815</c:v>
                </c:pt>
                <c:pt idx="12">
                  <c:v>9.559228059961196</c:v>
                </c:pt>
                <c:pt idx="13">
                  <c:v>4.1192933432413</c:v>
                </c:pt>
                <c:pt idx="14">
                  <c:v>5.077073105626215</c:v>
                </c:pt>
                <c:pt idx="15">
                  <c:v>7.847929436596462</c:v>
                </c:pt>
                <c:pt idx="16">
                  <c:v>4.399354958655267</c:v>
                </c:pt>
                <c:pt idx="17">
                  <c:v>21.70591880075134</c:v>
                </c:pt>
                <c:pt idx="18">
                  <c:v>5.603877631653671</c:v>
                </c:pt>
                <c:pt idx="19">
                  <c:v>12.288499125105526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37.85689907582443</c:v>
                </c:pt>
                <c:pt idx="1">
                  <c:v>57.14176278521814</c:v>
                </c:pt>
                <c:pt idx="2">
                  <c:v>57.439067407476145</c:v>
                </c:pt>
                <c:pt idx="3">
                  <c:v>54.43335165686502</c:v>
                </c:pt>
                <c:pt idx="4">
                  <c:v>42.049526035777255</c:v>
                </c:pt>
                <c:pt idx="5">
                  <c:v>47.74216223936582</c:v>
                </c:pt>
                <c:pt idx="6">
                  <c:v>38.04814436882425</c:v>
                </c:pt>
                <c:pt idx="7">
                  <c:v>40.63268055138522</c:v>
                </c:pt>
                <c:pt idx="8">
                  <c:v>29.795075018856927</c:v>
                </c:pt>
                <c:pt idx="9">
                  <c:v>46.147054485443014</c:v>
                </c:pt>
                <c:pt idx="10">
                  <c:v>53.48646078116932</c:v>
                </c:pt>
                <c:pt idx="11">
                  <c:v>42.51583637499683</c:v>
                </c:pt>
                <c:pt idx="12">
                  <c:v>45.12149527642613</c:v>
                </c:pt>
                <c:pt idx="13">
                  <c:v>51.10671617785982</c:v>
                </c:pt>
                <c:pt idx="14">
                  <c:v>54.97628499834724</c:v>
                </c:pt>
                <c:pt idx="15">
                  <c:v>36.5340695063253</c:v>
                </c:pt>
                <c:pt idx="16">
                  <c:v>47.49274108124108</c:v>
                </c:pt>
                <c:pt idx="17">
                  <c:v>54.554769488317234</c:v>
                </c:pt>
                <c:pt idx="18">
                  <c:v>48.65486043653769</c:v>
                </c:pt>
                <c:pt idx="19">
                  <c:v>43.448782552421214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37.39181157458385</c:v>
                </c:pt>
                <c:pt idx="1">
                  <c:v>33.70393228806351</c:v>
                </c:pt>
                <c:pt idx="2">
                  <c:v>40.73567930533389</c:v>
                </c:pt>
                <c:pt idx="3">
                  <c:v>38.56304976784905</c:v>
                </c:pt>
                <c:pt idx="4">
                  <c:v>54.07386211269544</c:v>
                </c:pt>
                <c:pt idx="5">
                  <c:v>47.09352390949019</c:v>
                </c:pt>
                <c:pt idx="6">
                  <c:v>43.15465358341986</c:v>
                </c:pt>
                <c:pt idx="7">
                  <c:v>47.86247479805829</c:v>
                </c:pt>
                <c:pt idx="8">
                  <c:v>29.562872427146882</c:v>
                </c:pt>
                <c:pt idx="9">
                  <c:v>18.466063922720526</c:v>
                </c:pt>
                <c:pt idx="10">
                  <c:v>28.057979400788447</c:v>
                </c:pt>
                <c:pt idx="11">
                  <c:v>48.47606606555822</c:v>
                </c:pt>
                <c:pt idx="12">
                  <c:v>72.21803595859559</c:v>
                </c:pt>
                <c:pt idx="13">
                  <c:v>29.702075207634877</c:v>
                </c:pt>
                <c:pt idx="14">
                  <c:v>34.13153407037738</c:v>
                </c:pt>
                <c:pt idx="15">
                  <c:v>57.23880328989457</c:v>
                </c:pt>
                <c:pt idx="16">
                  <c:v>37.625034293650636</c:v>
                </c:pt>
                <c:pt idx="17">
                  <c:v>32.304752895857995</c:v>
                </c:pt>
                <c:pt idx="18">
                  <c:v>34.448537132456735</c:v>
                </c:pt>
                <c:pt idx="19">
                  <c:v>34.752120795475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75.17498727078663</c:v>
                </c:pt>
                <c:pt idx="1">
                  <c:v>74.81295503012005</c:v>
                </c:pt>
                <c:pt idx="2">
                  <c:v>72.58078451128684</c:v>
                </c:pt>
                <c:pt idx="3">
                  <c:v>70.49435291444117</c:v>
                </c:pt>
                <c:pt idx="4">
                  <c:v>70.17125100940298</c:v>
                </c:pt>
                <c:pt idx="5">
                  <c:v>69.89625628515114</c:v>
                </c:pt>
                <c:pt idx="6">
                  <c:v>69.70132877811426</c:v>
                </c:pt>
                <c:pt idx="7">
                  <c:v>69.58284561419968</c:v>
                </c:pt>
                <c:pt idx="8">
                  <c:v>69.26142333843062</c:v>
                </c:pt>
                <c:pt idx="9">
                  <c:v>68.72702767257108</c:v>
                </c:pt>
                <c:pt idx="10">
                  <c:v>67.30581764917349</c:v>
                </c:pt>
                <c:pt idx="11">
                  <c:v>67.08787104150066</c:v>
                </c:pt>
                <c:pt idx="12">
                  <c:v>66.66478940006469</c:v>
                </c:pt>
                <c:pt idx="13">
                  <c:v>65.78746787378348</c:v>
                </c:pt>
                <c:pt idx="14">
                  <c:v>65.5666282898079</c:v>
                </c:pt>
                <c:pt idx="15">
                  <c:v>65.0288617336075</c:v>
                </c:pt>
                <c:pt idx="16">
                  <c:v>63.6054141954048</c:v>
                </c:pt>
                <c:pt idx="17">
                  <c:v>61.01288246599453</c:v>
                </c:pt>
                <c:pt idx="18">
                  <c:v>60.74275378817432</c:v>
                </c:pt>
                <c:pt idx="19">
                  <c:v>60.14298002900921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东区重症医学科</c:v>
                </c:pt>
                <c:pt idx="2">
                  <c:v>脑病二科</c:v>
                </c:pt>
                <c:pt idx="3">
                  <c:v>周围血管科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微创骨科</c:v>
                </c:pt>
                <c:pt idx="7">
                  <c:v>皮肤科</c:v>
                </c:pt>
                <c:pt idx="8">
                  <c:v>推拿科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中医经典科</c:v>
                </c:pt>
                <c:pt idx="12">
                  <c:v>老年医学科</c:v>
                </c:pt>
                <c:pt idx="13">
                  <c:v>血液科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风湿病科</c:v>
                </c:pt>
                <c:pt idx="17">
                  <c:v>肝胆外科</c:v>
                </c:pt>
                <c:pt idx="18">
                  <c:v>呼吸内科</c:v>
                </c:pt>
                <c:pt idx="19">
                  <c:v>显微骨科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39.47059408153208</c:v>
                </c:pt>
                <c:pt idx="1">
                  <c:v>33.689261697434844</c:v>
                </c:pt>
                <c:pt idx="2">
                  <c:v>42.07166798919455</c:v>
                </c:pt>
                <c:pt idx="3">
                  <c:v>38.631995136416805</c:v>
                </c:pt>
                <c:pt idx="4">
                  <c:v>46.528746951998144</c:v>
                </c:pt>
                <c:pt idx="5">
                  <c:v>37.611823878180495</c:v>
                </c:pt>
                <c:pt idx="6">
                  <c:v>24.794721405831467</c:v>
                </c:pt>
                <c:pt idx="7">
                  <c:v>26.634745927566982</c:v>
                </c:pt>
                <c:pt idx="8">
                  <c:v>50.67890006418836</c:v>
                </c:pt>
                <c:pt idx="9">
                  <c:v>35.940137655934436</c:v>
                </c:pt>
                <c:pt idx="10">
                  <c:v>30.727636656122133</c:v>
                </c:pt>
                <c:pt idx="11">
                  <c:v>37.675704453397195</c:v>
                </c:pt>
                <c:pt idx="12">
                  <c:v>36.39491564782057</c:v>
                </c:pt>
                <c:pt idx="13">
                  <c:v>33.59359823201604</c:v>
                </c:pt>
                <c:pt idx="14">
                  <c:v>39.359288278563845</c:v>
                </c:pt>
                <c:pt idx="15">
                  <c:v>27.65411729688569</c:v>
                </c:pt>
                <c:pt idx="16">
                  <c:v>29.037849128395685</c:v>
                </c:pt>
                <c:pt idx="17">
                  <c:v>35.15838061976783</c:v>
                </c:pt>
                <c:pt idx="18">
                  <c:v>39.484387373993144</c:v>
                </c:pt>
                <c:pt idx="19">
                  <c:v>27.115470737103166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18.86373650866994</c:v>
                </c:pt>
                <c:pt idx="1">
                  <c:v>48.2074634519573</c:v>
                </c:pt>
                <c:pt idx="2">
                  <c:v>46.867564627975106</c:v>
                </c:pt>
                <c:pt idx="3">
                  <c:v>45.899318767489675</c:v>
                </c:pt>
                <c:pt idx="4">
                  <c:v>4.484727705863212</c:v>
                </c:pt>
                <c:pt idx="5">
                  <c:v>52.853542883241346</c:v>
                </c:pt>
                <c:pt idx="6">
                  <c:v>23.852306514528934</c:v>
                </c:pt>
                <c:pt idx="7">
                  <c:v>31.41332960448167</c:v>
                </c:pt>
                <c:pt idx="8">
                  <c:v>41.82556010176968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25.235234628650765</c:v>
                </c:pt>
                <c:pt idx="1">
                  <c:v>50.783140627308825</c:v>
                </c:pt>
                <c:pt idx="2">
                  <c:v>53.4500643113515</c:v>
                </c:pt>
                <c:pt idx="3">
                  <c:v>50.270042261919414</c:v>
                </c:pt>
                <c:pt idx="4">
                  <c:v>18.22412605021536</c:v>
                </c:pt>
                <c:pt idx="5">
                  <c:v>42.35513962317865</c:v>
                </c:pt>
                <c:pt idx="6">
                  <c:v>66.8736895068678</c:v>
                </c:pt>
                <c:pt idx="7">
                  <c:v>50.27853666411523</c:v>
                </c:pt>
                <c:pt idx="8">
                  <c:v>49.289176481029244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13.200194736168228</c:v>
                </c:pt>
                <c:pt idx="1">
                  <c:v>69.12797969419638</c:v>
                </c:pt>
                <c:pt idx="2">
                  <c:v>50.61192879312213</c:v>
                </c:pt>
                <c:pt idx="3">
                  <c:v>62.651969930880355</c:v>
                </c:pt>
                <c:pt idx="4">
                  <c:v>5.666449739232434</c:v>
                </c:pt>
                <c:pt idx="5">
                  <c:v>50.257544928536134</c:v>
                </c:pt>
                <c:pt idx="6">
                  <c:v>31.687882752210783</c:v>
                </c:pt>
                <c:pt idx="7">
                  <c:v>50.88027047713301</c:v>
                </c:pt>
                <c:pt idx="8">
                  <c:v>40.534372784472644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24.830385350709793</c:v>
                </c:pt>
                <c:pt idx="1">
                  <c:v>36.09277206325813</c:v>
                </c:pt>
                <c:pt idx="2">
                  <c:v>48.88777822240002</c:v>
                </c:pt>
                <c:pt idx="3">
                  <c:v>56.812692372091</c:v>
                </c:pt>
                <c:pt idx="4">
                  <c:v>6.310826415182936</c:v>
                </c:pt>
                <c:pt idx="5">
                  <c:v>39.0801619084617</c:v>
                </c:pt>
                <c:pt idx="6">
                  <c:v>32.853156942039035</c:v>
                </c:pt>
                <c:pt idx="7">
                  <c:v>50.306280232079715</c:v>
                </c:pt>
                <c:pt idx="8">
                  <c:v>39.31179109940776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39.90282418108755</c:v>
                </c:pt>
                <c:pt idx="1">
                  <c:v>44.0153355620343</c:v>
                </c:pt>
                <c:pt idx="2">
                  <c:v>48.92421768635385</c:v>
                </c:pt>
                <c:pt idx="3">
                  <c:v>41.734153916197215</c:v>
                </c:pt>
                <c:pt idx="4">
                  <c:v>4.366331658777585</c:v>
                </c:pt>
                <c:pt idx="5">
                  <c:v>29.795075018856927</c:v>
                </c:pt>
                <c:pt idx="6">
                  <c:v>29.562872427146882</c:v>
                </c:pt>
                <c:pt idx="7">
                  <c:v>50.67890006418836</c:v>
                </c:pt>
                <c:pt idx="8">
                  <c:v>69.26142333843062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19.440408201944745</c:v>
                </c:pt>
                <c:pt idx="1">
                  <c:v>47.29026090968744</c:v>
                </c:pt>
                <c:pt idx="2">
                  <c:v>38.35021134095635</c:v>
                </c:pt>
                <c:pt idx="3">
                  <c:v>50.270564620785976</c:v>
                </c:pt>
                <c:pt idx="4">
                  <c:v>12.36677532898936</c:v>
                </c:pt>
                <c:pt idx="5">
                  <c:v>46.96666655954623</c:v>
                </c:pt>
                <c:pt idx="6">
                  <c:v>21.882103935751992</c:v>
                </c:pt>
                <c:pt idx="7">
                  <c:v>55.897779422189586</c:v>
                </c:pt>
                <c:pt idx="8">
                  <c:v>54.072924621009946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21.80058410022414</c:v>
                </c:pt>
                <c:pt idx="1">
                  <c:v>33.78422235813414</c:v>
                </c:pt>
                <c:pt idx="2">
                  <c:v>39.419371869070986</c:v>
                </c:pt>
                <c:pt idx="3">
                  <c:v>53.974262819533685</c:v>
                </c:pt>
                <c:pt idx="4">
                  <c:v>5.806240338299192</c:v>
                </c:pt>
                <c:pt idx="5">
                  <c:v>53.15717073009361</c:v>
                </c:pt>
                <c:pt idx="6">
                  <c:v>38.68863981565148</c:v>
                </c:pt>
                <c:pt idx="7">
                  <c:v>38.5378156163317</c:v>
                </c:pt>
                <c:pt idx="8">
                  <c:v>42.16596044881198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25.82809193949263</c:v>
                </c:pt>
                <c:pt idx="1">
                  <c:v>47.51330217489818</c:v>
                </c:pt>
                <c:pt idx="2">
                  <c:v>68.84838999472922</c:v>
                </c:pt>
                <c:pt idx="3">
                  <c:v>45.89155133114511</c:v>
                </c:pt>
                <c:pt idx="4">
                  <c:v>13.485852576570748</c:v>
                </c:pt>
                <c:pt idx="5">
                  <c:v>43.80106849922212</c:v>
                </c:pt>
                <c:pt idx="6">
                  <c:v>27.112507999888496</c:v>
                </c:pt>
                <c:pt idx="7">
                  <c:v>44.20744132652655</c:v>
                </c:pt>
                <c:pt idx="8">
                  <c:v>39.23997549013722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39.883887559494944</c:v>
                </c:pt>
                <c:pt idx="1">
                  <c:v>51.18820505202112</c:v>
                </c:pt>
                <c:pt idx="2">
                  <c:v>53.29271727659434</c:v>
                </c:pt>
                <c:pt idx="3">
                  <c:v>44.38497166380437</c:v>
                </c:pt>
                <c:pt idx="4">
                  <c:v>3.420530902701228</c:v>
                </c:pt>
                <c:pt idx="5">
                  <c:v>49.59964123346576</c:v>
                </c:pt>
                <c:pt idx="6">
                  <c:v>23.976695070550843</c:v>
                </c:pt>
                <c:pt idx="7">
                  <c:v>39.98143668750646</c:v>
                </c:pt>
                <c:pt idx="8">
                  <c:v>28.647184785498336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15.838783024371821</c:v>
                </c:pt>
                <c:pt idx="1">
                  <c:v>38.729901634808876</c:v>
                </c:pt>
                <c:pt idx="2">
                  <c:v>44.456660583784995</c:v>
                </c:pt>
                <c:pt idx="3">
                  <c:v>48.60046487242573</c:v>
                </c:pt>
                <c:pt idx="4">
                  <c:v>5.0895320959854775</c:v>
                </c:pt>
                <c:pt idx="5">
                  <c:v>70.10272687590162</c:v>
                </c:pt>
                <c:pt idx="6">
                  <c:v>27.94181507626741</c:v>
                </c:pt>
                <c:pt idx="7">
                  <c:v>38.90797615797899</c:v>
                </c:pt>
                <c:pt idx="8">
                  <c:v>33.38667832852081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20.318711247937863</c:v>
                </c:pt>
                <c:pt idx="1">
                  <c:v>56.263504354995796</c:v>
                </c:pt>
                <c:pt idx="2">
                  <c:v>55.649271777410746</c:v>
                </c:pt>
                <c:pt idx="3">
                  <c:v>49.9545093824802</c:v>
                </c:pt>
                <c:pt idx="4">
                  <c:v>4.700850233287238</c:v>
                </c:pt>
                <c:pt idx="5">
                  <c:v>57.14176278521814</c:v>
                </c:pt>
                <c:pt idx="6">
                  <c:v>33.70393228806351</c:v>
                </c:pt>
                <c:pt idx="7">
                  <c:v>33.689261697434844</c:v>
                </c:pt>
                <c:pt idx="8">
                  <c:v>74.81295503012005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25.048636418771533</c:v>
                </c:pt>
                <c:pt idx="1">
                  <c:v>55.19757668248757</c:v>
                </c:pt>
                <c:pt idx="2">
                  <c:v>39.4125955021472</c:v>
                </c:pt>
                <c:pt idx="3">
                  <c:v>41.82616516988896</c:v>
                </c:pt>
                <c:pt idx="4">
                  <c:v>3.778794508677703</c:v>
                </c:pt>
                <c:pt idx="5">
                  <c:v>57.0547247727249</c:v>
                </c:pt>
                <c:pt idx="6">
                  <c:v>46.52987127411246</c:v>
                </c:pt>
                <c:pt idx="7">
                  <c:v>28.68546186042151</c:v>
                </c:pt>
                <c:pt idx="8">
                  <c:v>43.591451711183076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15.494953116637953</c:v>
                </c:pt>
                <c:pt idx="1">
                  <c:v>42.175987024336024</c:v>
                </c:pt>
                <c:pt idx="2">
                  <c:v>64.26483771475763</c:v>
                </c:pt>
                <c:pt idx="3">
                  <c:v>47.055595528229794</c:v>
                </c:pt>
                <c:pt idx="4">
                  <c:v>4.3722632836240765</c:v>
                </c:pt>
                <c:pt idx="5">
                  <c:v>45.97997569368683</c:v>
                </c:pt>
                <c:pt idx="6">
                  <c:v>47.83464498143092</c:v>
                </c:pt>
                <c:pt idx="7">
                  <c:v>32.72724153326626</c:v>
                </c:pt>
                <c:pt idx="8">
                  <c:v>53.0874676637678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14.687175230916475</c:v>
                </c:pt>
                <c:pt idx="1">
                  <c:v>43.60540629630765</c:v>
                </c:pt>
                <c:pt idx="2">
                  <c:v>49.29831595223982</c:v>
                </c:pt>
                <c:pt idx="3">
                  <c:v>38.586941520567024</c:v>
                </c:pt>
                <c:pt idx="4">
                  <c:v>5.077073105626215</c:v>
                </c:pt>
                <c:pt idx="5">
                  <c:v>54.97628499834724</c:v>
                </c:pt>
                <c:pt idx="6">
                  <c:v>34.13153407037738</c:v>
                </c:pt>
                <c:pt idx="7">
                  <c:v>39.359288278563845</c:v>
                </c:pt>
                <c:pt idx="8">
                  <c:v>65.5666282898079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21.602360450674578</c:v>
                </c:pt>
                <c:pt idx="1">
                  <c:v>45.475007054520376</c:v>
                </c:pt>
                <c:pt idx="2">
                  <c:v>52.80067161641494</c:v>
                </c:pt>
                <c:pt idx="3">
                  <c:v>42.06323621119657</c:v>
                </c:pt>
                <c:pt idx="4">
                  <c:v>3.2132907060322387</c:v>
                </c:pt>
                <c:pt idx="5">
                  <c:v>29.416773206020817</c:v>
                </c:pt>
                <c:pt idx="6">
                  <c:v>32.45289073261374</c:v>
                </c:pt>
                <c:pt idx="7">
                  <c:v>41.052118435018116</c:v>
                </c:pt>
                <c:pt idx="8">
                  <c:v>37.47343374636255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31.268560866977197</c:v>
                </c:pt>
                <c:pt idx="1">
                  <c:v>50.88790151767146</c:v>
                </c:pt>
                <c:pt idx="2">
                  <c:v>52.65458112576926</c:v>
                </c:pt>
                <c:pt idx="3">
                  <c:v>47.80412020886317</c:v>
                </c:pt>
                <c:pt idx="4">
                  <c:v>10.978514442225608</c:v>
                </c:pt>
                <c:pt idx="5">
                  <c:v>51.3374358080178</c:v>
                </c:pt>
                <c:pt idx="6">
                  <c:v>28.613676323519435</c:v>
                </c:pt>
                <c:pt idx="7">
                  <c:v>38.526617802163734</c:v>
                </c:pt>
                <c:pt idx="8">
                  <c:v>58.587670236858365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27.41491148293894</c:v>
                </c:pt>
                <c:pt idx="1">
                  <c:v>57.297106982043466</c:v>
                </c:pt>
                <c:pt idx="2">
                  <c:v>63.65471028787991</c:v>
                </c:pt>
                <c:pt idx="3">
                  <c:v>38.14276364301082</c:v>
                </c:pt>
                <c:pt idx="4">
                  <c:v>13.551038809933805</c:v>
                </c:pt>
                <c:pt idx="5">
                  <c:v>46.239229620633935</c:v>
                </c:pt>
                <c:pt idx="6">
                  <c:v>27.79112696030824</c:v>
                </c:pt>
                <c:pt idx="7">
                  <c:v>25.497602896089063</c:v>
                </c:pt>
                <c:pt idx="8">
                  <c:v>56.86067000417652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26.990243621314345</c:v>
                </c:pt>
                <c:pt idx="1">
                  <c:v>45.12243228168339</c:v>
                </c:pt>
                <c:pt idx="2">
                  <c:v>45.33748558215124</c:v>
                </c:pt>
                <c:pt idx="3">
                  <c:v>22.978867076818755</c:v>
                </c:pt>
                <c:pt idx="4">
                  <c:v>11.839469608396618</c:v>
                </c:pt>
                <c:pt idx="5">
                  <c:v>55.84059982008003</c:v>
                </c:pt>
                <c:pt idx="6">
                  <c:v>48.937727601505294</c:v>
                </c:pt>
                <c:pt idx="7">
                  <c:v>37.88159370500526</c:v>
                </c:pt>
                <c:pt idx="8">
                  <c:v>49.724951940662116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35.03219455646693</c:v>
                </c:pt>
                <c:pt idx="1">
                  <c:v>56.582723684745744</c:v>
                </c:pt>
                <c:pt idx="2">
                  <c:v>58.44455005050135</c:v>
                </c:pt>
                <c:pt idx="3">
                  <c:v>50.45560390410994</c:v>
                </c:pt>
                <c:pt idx="4">
                  <c:v>3.472069517249504</c:v>
                </c:pt>
                <c:pt idx="5">
                  <c:v>32.312104527365086</c:v>
                </c:pt>
                <c:pt idx="6">
                  <c:v>51.148117363608286</c:v>
                </c:pt>
                <c:pt idx="7">
                  <c:v>28.521171524764807</c:v>
                </c:pt>
                <c:pt idx="8">
                  <c:v>46.3299224423767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17.09818797371504</c:v>
                </c:pt>
                <c:pt idx="1">
                  <c:v>54.247817440673224</c:v>
                </c:pt>
                <c:pt idx="2">
                  <c:v>51.33197988399446</c:v>
                </c:pt>
                <c:pt idx="3">
                  <c:v>44.12155299821622</c:v>
                </c:pt>
                <c:pt idx="4">
                  <c:v>21.07178563132559</c:v>
                </c:pt>
                <c:pt idx="5">
                  <c:v>27.89197894005327</c:v>
                </c:pt>
                <c:pt idx="6">
                  <c:v>20.175932493779243</c:v>
                </c:pt>
                <c:pt idx="7">
                  <c:v>37.68409370870228</c:v>
                </c:pt>
                <c:pt idx="8">
                  <c:v>37.58058017550517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26.99232794157781</c:v>
                </c:pt>
                <c:pt idx="1">
                  <c:v>49.1264220635559</c:v>
                </c:pt>
                <c:pt idx="2">
                  <c:v>54.0771090299728</c:v>
                </c:pt>
                <c:pt idx="3">
                  <c:v>57.80427016089645</c:v>
                </c:pt>
                <c:pt idx="4">
                  <c:v>6.119602172613776</c:v>
                </c:pt>
                <c:pt idx="5">
                  <c:v>40.63268055138522</c:v>
                </c:pt>
                <c:pt idx="6">
                  <c:v>47.86247479805829</c:v>
                </c:pt>
                <c:pt idx="7">
                  <c:v>26.634745927566982</c:v>
                </c:pt>
                <c:pt idx="8">
                  <c:v>69.58284561419968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14.181729247448786</c:v>
                </c:pt>
                <c:pt idx="1">
                  <c:v>39.57280976348319</c:v>
                </c:pt>
                <c:pt idx="2">
                  <c:v>43.58375878766895</c:v>
                </c:pt>
                <c:pt idx="3">
                  <c:v>51.20032771090304</c:v>
                </c:pt>
                <c:pt idx="4">
                  <c:v>21.70591880075134</c:v>
                </c:pt>
                <c:pt idx="5">
                  <c:v>54.554769488317234</c:v>
                </c:pt>
                <c:pt idx="6">
                  <c:v>32.304752895857995</c:v>
                </c:pt>
                <c:pt idx="7">
                  <c:v>35.15838061976783</c:v>
                </c:pt>
                <c:pt idx="8">
                  <c:v>61.01288246599453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33.5991522302423</c:v>
                </c:pt>
                <c:pt idx="1">
                  <c:v>60.28733355771378</c:v>
                </c:pt>
                <c:pt idx="2">
                  <c:v>65.57949100542523</c:v>
                </c:pt>
                <c:pt idx="3">
                  <c:v>45.905050964992334</c:v>
                </c:pt>
                <c:pt idx="4">
                  <c:v>7.648178871714931</c:v>
                </c:pt>
                <c:pt idx="5">
                  <c:v>54.43335165686502</c:v>
                </c:pt>
                <c:pt idx="6">
                  <c:v>38.56304976784905</c:v>
                </c:pt>
                <c:pt idx="7">
                  <c:v>38.631995136416805</c:v>
                </c:pt>
                <c:pt idx="8">
                  <c:v>70.49435291444117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20.710711451964308</c:v>
                </c:pt>
                <c:pt idx="1">
                  <c:v>36.30824229403514</c:v>
                </c:pt>
                <c:pt idx="2">
                  <c:v>63.164174877567085</c:v>
                </c:pt>
                <c:pt idx="3">
                  <c:v>54.847352808612634</c:v>
                </c:pt>
                <c:pt idx="4">
                  <c:v>6.409342394791204</c:v>
                </c:pt>
                <c:pt idx="5">
                  <c:v>53.14737011409985</c:v>
                </c:pt>
                <c:pt idx="6">
                  <c:v>39.97477256023156</c:v>
                </c:pt>
                <c:pt idx="7">
                  <c:v>46.10653505729812</c:v>
                </c:pt>
                <c:pt idx="8">
                  <c:v>40.72795348596242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21.209001506236078</c:v>
                </c:pt>
                <c:pt idx="1">
                  <c:v>53.880273595169484</c:v>
                </c:pt>
                <c:pt idx="2">
                  <c:v>49.83428716761922</c:v>
                </c:pt>
                <c:pt idx="3">
                  <c:v>56.560295226599244</c:v>
                </c:pt>
                <c:pt idx="4">
                  <c:v>5.236747092846935</c:v>
                </c:pt>
                <c:pt idx="5">
                  <c:v>36.16513000751617</c:v>
                </c:pt>
                <c:pt idx="6">
                  <c:v>45.735789803204334</c:v>
                </c:pt>
                <c:pt idx="7">
                  <c:v>37.80421175055252</c:v>
                </c:pt>
                <c:pt idx="8">
                  <c:v>19.583305094561783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36.25005599113992</c:v>
                </c:pt>
                <c:pt idx="1">
                  <c:v>58.05519968206692</c:v>
                </c:pt>
                <c:pt idx="2">
                  <c:v>61.05209818111784</c:v>
                </c:pt>
                <c:pt idx="3">
                  <c:v>43.00139078824977</c:v>
                </c:pt>
                <c:pt idx="4">
                  <c:v>10.601286761681711</c:v>
                </c:pt>
                <c:pt idx="5">
                  <c:v>53.48646078116932</c:v>
                </c:pt>
                <c:pt idx="6">
                  <c:v>28.057979400788447</c:v>
                </c:pt>
                <c:pt idx="7">
                  <c:v>30.727636656122133</c:v>
                </c:pt>
                <c:pt idx="8">
                  <c:v>67.30581764917349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17.00669226398607</c:v>
                </c:pt>
                <c:pt idx="1">
                  <c:v>61.87410700698736</c:v>
                </c:pt>
                <c:pt idx="2">
                  <c:v>51.77403299765232</c:v>
                </c:pt>
                <c:pt idx="3">
                  <c:v>43.96204161554354</c:v>
                </c:pt>
                <c:pt idx="4">
                  <c:v>6.997688333182122</c:v>
                </c:pt>
                <c:pt idx="5">
                  <c:v>50.37363230102019</c:v>
                </c:pt>
                <c:pt idx="6">
                  <c:v>40.24818925755321</c:v>
                </c:pt>
                <c:pt idx="7">
                  <c:v>38.165948655516424</c:v>
                </c:pt>
                <c:pt idx="8">
                  <c:v>19.59644895972469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25.54961526641165</c:v>
                </c:pt>
                <c:pt idx="1">
                  <c:v>41.78314773774193</c:v>
                </c:pt>
                <c:pt idx="2">
                  <c:v>59.84717535681124</c:v>
                </c:pt>
                <c:pt idx="3">
                  <c:v>40.128069247551345</c:v>
                </c:pt>
                <c:pt idx="4">
                  <c:v>6.385638520474159</c:v>
                </c:pt>
                <c:pt idx="5">
                  <c:v>36.79760469358307</c:v>
                </c:pt>
                <c:pt idx="6">
                  <c:v>45.72350478347016</c:v>
                </c:pt>
                <c:pt idx="7">
                  <c:v>31.03080917197096</c:v>
                </c:pt>
                <c:pt idx="8">
                  <c:v>44.24110253645262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23.05895198764737</c:v>
                </c:pt>
                <c:pt idx="1">
                  <c:v>45.15141429740313</c:v>
                </c:pt>
                <c:pt idx="2">
                  <c:v>43.33171821254628</c:v>
                </c:pt>
                <c:pt idx="3">
                  <c:v>30.083203854731604</c:v>
                </c:pt>
                <c:pt idx="4">
                  <c:v>9.74110823843627</c:v>
                </c:pt>
                <c:pt idx="5">
                  <c:v>48.19292250214474</c:v>
                </c:pt>
                <c:pt idx="6">
                  <c:v>44.020487899646966</c:v>
                </c:pt>
                <c:pt idx="7">
                  <c:v>37.20180448693783</c:v>
                </c:pt>
                <c:pt idx="8">
                  <c:v>43.469687650819026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35.482207008792194</c:v>
                </c:pt>
                <c:pt idx="1">
                  <c:v>51.968424248150534</c:v>
                </c:pt>
                <c:pt idx="2">
                  <c:v>51.966319357565645</c:v>
                </c:pt>
                <c:pt idx="3">
                  <c:v>55.203399511167724</c:v>
                </c:pt>
                <c:pt idx="4">
                  <c:v>2.972230264356832</c:v>
                </c:pt>
                <c:pt idx="5">
                  <c:v>44.6403053662504</c:v>
                </c:pt>
                <c:pt idx="6">
                  <c:v>42.98721727060436</c:v>
                </c:pt>
                <c:pt idx="7">
                  <c:v>38.19008249028287</c:v>
                </c:pt>
                <c:pt idx="8">
                  <c:v>56.67128695613695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28.609229139769468</c:v>
                </c:pt>
                <c:pt idx="1">
                  <c:v>30.23280760201692</c:v>
                </c:pt>
                <c:pt idx="2">
                  <c:v>53.81178893275821</c:v>
                </c:pt>
                <c:pt idx="3">
                  <c:v>45.918615315711484</c:v>
                </c:pt>
                <c:pt idx="4">
                  <c:v>7.847929436596462</c:v>
                </c:pt>
                <c:pt idx="5">
                  <c:v>36.5340695063253</c:v>
                </c:pt>
                <c:pt idx="6">
                  <c:v>57.23880328989457</c:v>
                </c:pt>
                <c:pt idx="7">
                  <c:v>27.65411729688569</c:v>
                </c:pt>
                <c:pt idx="8">
                  <c:v>65.0288617336075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35.655759358266934</c:v>
                </c:pt>
                <c:pt idx="1">
                  <c:v>47.119705554680856</c:v>
                </c:pt>
                <c:pt idx="2">
                  <c:v>51.794163496728665</c:v>
                </c:pt>
                <c:pt idx="3">
                  <c:v>60.05907478876938</c:v>
                </c:pt>
                <c:pt idx="4">
                  <c:v>9.559228059961196</c:v>
                </c:pt>
                <c:pt idx="5">
                  <c:v>45.12149527642613</c:v>
                </c:pt>
                <c:pt idx="6">
                  <c:v>72.21803595859559</c:v>
                </c:pt>
                <c:pt idx="7">
                  <c:v>36.39491564782057</c:v>
                </c:pt>
                <c:pt idx="8">
                  <c:v>66.66478940006469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21.190143376340576</c:v>
                </c:pt>
                <c:pt idx="1">
                  <c:v>49.941476465766826</c:v>
                </c:pt>
                <c:pt idx="2">
                  <c:v>46.36986293160194</c:v>
                </c:pt>
                <c:pt idx="3">
                  <c:v>51.5202468386945</c:v>
                </c:pt>
                <c:pt idx="4">
                  <c:v>4.729718525131668</c:v>
                </c:pt>
                <c:pt idx="5">
                  <c:v>32.159399796194144</c:v>
                </c:pt>
                <c:pt idx="6">
                  <c:v>59.97955418867768</c:v>
                </c:pt>
                <c:pt idx="7">
                  <c:v>26.232691760226086</c:v>
                </c:pt>
                <c:pt idx="8">
                  <c:v>33.104954289023325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22.822269961248917</c:v>
                </c:pt>
                <c:pt idx="1">
                  <c:v>73.6648607123021</c:v>
                </c:pt>
                <c:pt idx="2">
                  <c:v>49.202916590295736</c:v>
                </c:pt>
                <c:pt idx="3">
                  <c:v>51.49985352128741</c:v>
                </c:pt>
                <c:pt idx="4">
                  <c:v>25.896974700696326</c:v>
                </c:pt>
                <c:pt idx="5">
                  <c:v>37.95414749427009</c:v>
                </c:pt>
                <c:pt idx="6">
                  <c:v>47.9337057847014</c:v>
                </c:pt>
                <c:pt idx="7">
                  <c:v>48.85781462098681</c:v>
                </c:pt>
                <c:pt idx="8">
                  <c:v>57.25513555124419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25.72417999723595</c:v>
                </c:pt>
                <c:pt idx="1">
                  <c:v>51.673541952220944</c:v>
                </c:pt>
                <c:pt idx="2">
                  <c:v>45.444356408933366</c:v>
                </c:pt>
                <c:pt idx="3">
                  <c:v>49.473979293557576</c:v>
                </c:pt>
                <c:pt idx="4">
                  <c:v>41.12187550715768</c:v>
                </c:pt>
                <c:pt idx="5">
                  <c:v>40.97149646495198</c:v>
                </c:pt>
                <c:pt idx="6">
                  <c:v>57.81962633465638</c:v>
                </c:pt>
                <c:pt idx="7">
                  <c:v>44.9558557936254</c:v>
                </c:pt>
                <c:pt idx="8">
                  <c:v>54.93836893428145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22.353523004666002</c:v>
                </c:pt>
                <c:pt idx="1">
                  <c:v>68.14761864006834</c:v>
                </c:pt>
                <c:pt idx="2">
                  <c:v>38.64736567504631</c:v>
                </c:pt>
                <c:pt idx="3">
                  <c:v>46.57706232569602</c:v>
                </c:pt>
                <c:pt idx="4">
                  <c:v>28.336431019676546</c:v>
                </c:pt>
                <c:pt idx="5">
                  <c:v>44.733991484619416</c:v>
                </c:pt>
                <c:pt idx="6">
                  <c:v>55.840243165956586</c:v>
                </c:pt>
                <c:pt idx="7">
                  <c:v>46.49043204853246</c:v>
                </c:pt>
                <c:pt idx="8">
                  <c:v>54.24541912997847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23.792757371113872</c:v>
                </c:pt>
                <c:pt idx="1">
                  <c:v>68.80419721318411</c:v>
                </c:pt>
                <c:pt idx="2">
                  <c:v>53.688533474259906</c:v>
                </c:pt>
                <c:pt idx="3">
                  <c:v>49.200655517239326</c:v>
                </c:pt>
                <c:pt idx="4">
                  <c:v>6.753641732239685</c:v>
                </c:pt>
                <c:pt idx="5">
                  <c:v>27.925577162284377</c:v>
                </c:pt>
                <c:pt idx="6">
                  <c:v>52.16678443550683</c:v>
                </c:pt>
                <c:pt idx="7">
                  <c:v>29.654528637916695</c:v>
                </c:pt>
                <c:pt idx="8">
                  <c:v>38.93958096927032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41.58341941168988</c:v>
                </c:pt>
                <c:pt idx="1">
                  <c:v>55.711282666401075</c:v>
                </c:pt>
                <c:pt idx="2">
                  <c:v>59.05211198162183</c:v>
                </c:pt>
                <c:pt idx="3">
                  <c:v>51.37452301038964</c:v>
                </c:pt>
                <c:pt idx="4">
                  <c:v>4.399354958655267</c:v>
                </c:pt>
                <c:pt idx="5">
                  <c:v>47.49274108124108</c:v>
                </c:pt>
                <c:pt idx="6">
                  <c:v>37.625034293650636</c:v>
                </c:pt>
                <c:pt idx="7">
                  <c:v>29.037849128395685</c:v>
                </c:pt>
                <c:pt idx="8">
                  <c:v>63.6054141954048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18.94795906381696</c:v>
                </c:pt>
                <c:pt idx="1">
                  <c:v>43.90820273020583</c:v>
                </c:pt>
                <c:pt idx="2">
                  <c:v>60.90835740435315</c:v>
                </c:pt>
                <c:pt idx="3">
                  <c:v>42.626182551648846</c:v>
                </c:pt>
                <c:pt idx="4">
                  <c:v>4.1192933432413</c:v>
                </c:pt>
                <c:pt idx="5">
                  <c:v>51.10671617785982</c:v>
                </c:pt>
                <c:pt idx="6">
                  <c:v>29.702075207634877</c:v>
                </c:pt>
                <c:pt idx="7">
                  <c:v>33.59359823201604</c:v>
                </c:pt>
                <c:pt idx="8">
                  <c:v>65.78746787378348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25.75631241488444</c:v>
                </c:pt>
                <c:pt idx="1">
                  <c:v>44.74411400754568</c:v>
                </c:pt>
                <c:pt idx="2">
                  <c:v>50.75849729532714</c:v>
                </c:pt>
                <c:pt idx="3">
                  <c:v>45.33804967809072</c:v>
                </c:pt>
                <c:pt idx="4">
                  <c:v>35.89610991140409</c:v>
                </c:pt>
                <c:pt idx="5">
                  <c:v>50.81323341828407</c:v>
                </c:pt>
                <c:pt idx="6">
                  <c:v>66.88698760731768</c:v>
                </c:pt>
                <c:pt idx="7">
                  <c:v>43.88609946328319</c:v>
                </c:pt>
                <c:pt idx="8">
                  <c:v>58.518120343904506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18.309863326007996</c:v>
                </c:pt>
                <c:pt idx="1">
                  <c:v>61.10216845535781</c:v>
                </c:pt>
                <c:pt idx="2">
                  <c:v>49.64092929898865</c:v>
                </c:pt>
                <c:pt idx="3">
                  <c:v>33.93338865440932</c:v>
                </c:pt>
                <c:pt idx="4">
                  <c:v>3.624797407513898</c:v>
                </c:pt>
                <c:pt idx="5">
                  <c:v>40.06283256049466</c:v>
                </c:pt>
                <c:pt idx="6">
                  <c:v>45.539533259550055</c:v>
                </c:pt>
                <c:pt idx="7">
                  <c:v>38.61903236483849</c:v>
                </c:pt>
                <c:pt idx="8">
                  <c:v>42.663729005884974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8.791682080844422</c:v>
                </c:pt>
                <c:pt idx="1">
                  <c:v>48.61393911457596</c:v>
                </c:pt>
                <c:pt idx="2">
                  <c:v>53.59913096327622</c:v>
                </c:pt>
                <c:pt idx="3">
                  <c:v>36.602219820951895</c:v>
                </c:pt>
                <c:pt idx="4">
                  <c:v>22.359528333673072</c:v>
                </c:pt>
                <c:pt idx="5">
                  <c:v>31.08094958317828</c:v>
                </c:pt>
                <c:pt idx="6">
                  <c:v>33.70906988559757</c:v>
                </c:pt>
                <c:pt idx="7">
                  <c:v>41.78631622217026</c:v>
                </c:pt>
                <c:pt idx="8">
                  <c:v>41.13175237364703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24.227014969227696</c:v>
                </c:pt>
                <c:pt idx="1">
                  <c:v>57.43345714450981</c:v>
                </c:pt>
                <c:pt idx="2">
                  <c:v>40.8263302248906</c:v>
                </c:pt>
                <c:pt idx="3">
                  <c:v>55.3535738374167</c:v>
                </c:pt>
                <c:pt idx="4">
                  <c:v>5.603877631653671</c:v>
                </c:pt>
                <c:pt idx="5">
                  <c:v>48.65486043653769</c:v>
                </c:pt>
                <c:pt idx="6">
                  <c:v>34.448537132456735</c:v>
                </c:pt>
                <c:pt idx="7">
                  <c:v>39.484387373993144</c:v>
                </c:pt>
                <c:pt idx="8">
                  <c:v>60.74275378817432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24.283050091437506</c:v>
                </c:pt>
                <c:pt idx="1">
                  <c:v>59.51836175692998</c:v>
                </c:pt>
                <c:pt idx="2">
                  <c:v>43.289041208293526</c:v>
                </c:pt>
                <c:pt idx="3">
                  <c:v>42.61489575548828</c:v>
                </c:pt>
                <c:pt idx="4">
                  <c:v>5.2064820915668815</c:v>
                </c:pt>
                <c:pt idx="5">
                  <c:v>42.51583637499683</c:v>
                </c:pt>
                <c:pt idx="6">
                  <c:v>48.47606606555822</c:v>
                </c:pt>
                <c:pt idx="7">
                  <c:v>37.675704453397195</c:v>
                </c:pt>
                <c:pt idx="8">
                  <c:v>67.08787104150066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16.101838502087723</c:v>
                </c:pt>
                <c:pt idx="1">
                  <c:v>41.29213210120227</c:v>
                </c:pt>
                <c:pt idx="2">
                  <c:v>54.44665752949831</c:v>
                </c:pt>
                <c:pt idx="3">
                  <c:v>42.65404996231305</c:v>
                </c:pt>
                <c:pt idx="4">
                  <c:v>4.606162446300871</c:v>
                </c:pt>
                <c:pt idx="5">
                  <c:v>37.008192636167244</c:v>
                </c:pt>
                <c:pt idx="6">
                  <c:v>49.40864584186334</c:v>
                </c:pt>
                <c:pt idx="7">
                  <c:v>28.238640307824113</c:v>
                </c:pt>
                <c:pt idx="8">
                  <c:v>57.92097958348569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27.491261950537222</c:v>
                </c:pt>
                <c:pt idx="1">
                  <c:v>57.74572179952918</c:v>
                </c:pt>
                <c:pt idx="2">
                  <c:v>56.69461773715861</c:v>
                </c:pt>
                <c:pt idx="3">
                  <c:v>46.1014779720149</c:v>
                </c:pt>
                <c:pt idx="4">
                  <c:v>3.9210439077380017</c:v>
                </c:pt>
                <c:pt idx="5">
                  <c:v>57.439067407476145</c:v>
                </c:pt>
                <c:pt idx="6">
                  <c:v>40.73567930533389</c:v>
                </c:pt>
                <c:pt idx="7">
                  <c:v>42.07166798919455</c:v>
                </c:pt>
                <c:pt idx="8">
                  <c:v>72.58078451128684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26.13012548748502</c:v>
                </c:pt>
                <c:pt idx="1">
                  <c:v>58.24218639416558</c:v>
                </c:pt>
                <c:pt idx="2">
                  <c:v>51.43352395230481</c:v>
                </c:pt>
                <c:pt idx="3">
                  <c:v>49.589091375787156</c:v>
                </c:pt>
                <c:pt idx="4">
                  <c:v>3.6472836163705975</c:v>
                </c:pt>
                <c:pt idx="5">
                  <c:v>27.360189641330518</c:v>
                </c:pt>
                <c:pt idx="6">
                  <c:v>57.34936134516204</c:v>
                </c:pt>
                <c:pt idx="7">
                  <c:v>46.027339554523714</c:v>
                </c:pt>
                <c:pt idx="8">
                  <c:v>33.95929842632668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14.823345187950498</c:v>
                </c:pt>
                <c:pt idx="1">
                  <c:v>56.37951624768858</c:v>
                </c:pt>
                <c:pt idx="2">
                  <c:v>57.99341502875526</c:v>
                </c:pt>
                <c:pt idx="3">
                  <c:v>53.252453690688746</c:v>
                </c:pt>
                <c:pt idx="4">
                  <c:v>8.105673157776067</c:v>
                </c:pt>
                <c:pt idx="5">
                  <c:v>54.58055185314215</c:v>
                </c:pt>
                <c:pt idx="6">
                  <c:v>44.49144464551015</c:v>
                </c:pt>
                <c:pt idx="7">
                  <c:v>36.49833890744135</c:v>
                </c:pt>
                <c:pt idx="8">
                  <c:v>35.40045121202298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13.235211029760595</c:v>
                </c:pt>
                <c:pt idx="1">
                  <c:v>51.44100062777732</c:v>
                </c:pt>
                <c:pt idx="2">
                  <c:v>42.52211461130988</c:v>
                </c:pt>
                <c:pt idx="3">
                  <c:v>44.08266222427566</c:v>
                </c:pt>
                <c:pt idx="4">
                  <c:v>6.347452624081665</c:v>
                </c:pt>
                <c:pt idx="5">
                  <c:v>42.049526035777255</c:v>
                </c:pt>
                <c:pt idx="6">
                  <c:v>54.07386211269544</c:v>
                </c:pt>
                <c:pt idx="7">
                  <c:v>46.528746951998144</c:v>
                </c:pt>
                <c:pt idx="8">
                  <c:v>70.17125100940298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16.755302573855165</c:v>
                </c:pt>
                <c:pt idx="1">
                  <c:v>47.4663037027004</c:v>
                </c:pt>
                <c:pt idx="2">
                  <c:v>48.63232559064024</c:v>
                </c:pt>
                <c:pt idx="3">
                  <c:v>46.773490110737974</c:v>
                </c:pt>
                <c:pt idx="4">
                  <c:v>9.681313396816448</c:v>
                </c:pt>
                <c:pt idx="5">
                  <c:v>37.85689907582443</c:v>
                </c:pt>
                <c:pt idx="6">
                  <c:v>37.39181157458385</c:v>
                </c:pt>
                <c:pt idx="7">
                  <c:v>39.47059408153208</c:v>
                </c:pt>
                <c:pt idx="8">
                  <c:v>75.17498727078663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57.89898005195962</c:v>
                </c:pt>
                <c:pt idx="1">
                  <c:v>54.911225826386904</c:v>
                </c:pt>
                <c:pt idx="2">
                  <c:v>48.571444745646474</c:v>
                </c:pt>
                <c:pt idx="3">
                  <c:v>57.19417112395356</c:v>
                </c:pt>
                <c:pt idx="4">
                  <c:v>7.124045329091923</c:v>
                </c:pt>
                <c:pt idx="5">
                  <c:v>41.020837147016245</c:v>
                </c:pt>
                <c:pt idx="6">
                  <c:v>38.23793354560115</c:v>
                </c:pt>
                <c:pt idx="7">
                  <c:v>27.97125065474382</c:v>
                </c:pt>
                <c:pt idx="8">
                  <c:v>55.83978027456877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39.06660241320488</c:v>
                </c:pt>
                <c:pt idx="1">
                  <c:v>54.51822834942737</c:v>
                </c:pt>
                <c:pt idx="2">
                  <c:v>40.07502191197695</c:v>
                </c:pt>
                <c:pt idx="3">
                  <c:v>46.67411292029057</c:v>
                </c:pt>
                <c:pt idx="4">
                  <c:v>3.8684365819556827</c:v>
                </c:pt>
                <c:pt idx="5">
                  <c:v>39.63784725419694</c:v>
                </c:pt>
                <c:pt idx="6">
                  <c:v>44.28746343006995</c:v>
                </c:pt>
                <c:pt idx="7">
                  <c:v>26.893132835939078</c:v>
                </c:pt>
                <c:pt idx="8">
                  <c:v>34.94791695499083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3.4891164258022975</c:v>
                </c:pt>
                <c:pt idx="1">
                  <c:v>38.631517468744136</c:v>
                </c:pt>
                <c:pt idx="2">
                  <c:v>52.48215644686613</c:v>
                </c:pt>
                <c:pt idx="3">
                  <c:v>51.49938241268815</c:v>
                </c:pt>
                <c:pt idx="4">
                  <c:v>3.4815800148351133</c:v>
                </c:pt>
                <c:pt idx="5">
                  <c:v>44.796360562278394</c:v>
                </c:pt>
                <c:pt idx="6">
                  <c:v>34.5096029601699</c:v>
                </c:pt>
                <c:pt idx="7">
                  <c:v>44.047589633216084</c:v>
                </c:pt>
                <c:pt idx="8">
                  <c:v>40.434453171558154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29.430062569217835</c:v>
                </c:pt>
                <c:pt idx="1">
                  <c:v>47.37757080258728</c:v>
                </c:pt>
                <c:pt idx="2">
                  <c:v>46.943231755712574</c:v>
                </c:pt>
                <c:pt idx="3">
                  <c:v>41.167965834711566</c:v>
                </c:pt>
                <c:pt idx="4">
                  <c:v>4.533377221844132</c:v>
                </c:pt>
                <c:pt idx="5">
                  <c:v>54.155892312094544</c:v>
                </c:pt>
                <c:pt idx="6">
                  <c:v>41.77127635961581</c:v>
                </c:pt>
                <c:pt idx="7">
                  <c:v>35.94569893214544</c:v>
                </c:pt>
                <c:pt idx="8">
                  <c:v>53.43590545403432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19.275077694769493</c:v>
                </c:pt>
                <c:pt idx="1">
                  <c:v>58.80053396810857</c:v>
                </c:pt>
                <c:pt idx="2">
                  <c:v>48.01201940871534</c:v>
                </c:pt>
                <c:pt idx="3">
                  <c:v>46.16451215318083</c:v>
                </c:pt>
                <c:pt idx="4">
                  <c:v>6.110865333809795</c:v>
                </c:pt>
                <c:pt idx="5">
                  <c:v>46.147054485443014</c:v>
                </c:pt>
                <c:pt idx="6">
                  <c:v>18.466063922720526</c:v>
                </c:pt>
                <c:pt idx="7">
                  <c:v>35.940137655934436</c:v>
                </c:pt>
                <c:pt idx="8">
                  <c:v>68.72702767257108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33.209234483872635</c:v>
                </c:pt>
                <c:pt idx="1">
                  <c:v>56.787985787619725</c:v>
                </c:pt>
                <c:pt idx="2">
                  <c:v>52.323205836717435</c:v>
                </c:pt>
                <c:pt idx="3">
                  <c:v>43.9122223720863</c:v>
                </c:pt>
                <c:pt idx="4">
                  <c:v>9.988977781359775</c:v>
                </c:pt>
                <c:pt idx="5">
                  <c:v>11.411910091945366</c:v>
                </c:pt>
                <c:pt idx="6">
                  <c:v>34.60490143128216</c:v>
                </c:pt>
                <c:pt idx="7">
                  <c:v>-Infinity</c:v>
                </c:pt>
                <c:pt idx="8">
                  <c:v>41.57495322881671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17.665278243325254</c:v>
                </c:pt>
                <c:pt idx="1">
                  <c:v>44.37869198043833</c:v>
                </c:pt>
                <c:pt idx="2">
                  <c:v>51.89012283394955</c:v>
                </c:pt>
                <c:pt idx="3">
                  <c:v>40.581309159890594</c:v>
                </c:pt>
                <c:pt idx="4">
                  <c:v>4.793051701092182</c:v>
                </c:pt>
                <c:pt idx="5">
                  <c:v>38.90722689195086</c:v>
                </c:pt>
                <c:pt idx="6">
                  <c:v>56.95399030456696</c:v>
                </c:pt>
                <c:pt idx="7">
                  <c:v>39.11675296150676</c:v>
                </c:pt>
                <c:pt idx="8">
                  <c:v>57.90213466405052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22.829912549091066</c:v>
                </c:pt>
                <c:pt idx="1">
                  <c:v>45.42939021412095</c:v>
                </c:pt>
                <c:pt idx="2">
                  <c:v>56.53139564644016</c:v>
                </c:pt>
                <c:pt idx="3">
                  <c:v>52.71415411717456</c:v>
                </c:pt>
                <c:pt idx="4">
                  <c:v>2.874286572189229</c:v>
                </c:pt>
                <c:pt idx="5">
                  <c:v>47.74216223936582</c:v>
                </c:pt>
                <c:pt idx="6">
                  <c:v>47.09352390949019</c:v>
                </c:pt>
                <c:pt idx="7">
                  <c:v>37.611823878180495</c:v>
                </c:pt>
                <c:pt idx="8">
                  <c:v>69.89625628515114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18.58984764048998</c:v>
                </c:pt>
                <c:pt idx="1">
                  <c:v>52.75021769150418</c:v>
                </c:pt>
                <c:pt idx="2">
                  <c:v>49.203360249031284</c:v>
                </c:pt>
                <c:pt idx="3">
                  <c:v>39.66806632463287</c:v>
                </c:pt>
                <c:pt idx="4">
                  <c:v>27.238631754078714</c:v>
                </c:pt>
                <c:pt idx="5">
                  <c:v>43.110858563355734</c:v>
                </c:pt>
                <c:pt idx="6">
                  <c:v>51.05279774069006</c:v>
                </c:pt>
                <c:pt idx="7">
                  <c:v>31.891672212685055</c:v>
                </c:pt>
                <c:pt idx="8">
                  <c:v>41.77756982843596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15.264459132273425</c:v>
                </c:pt>
                <c:pt idx="1">
                  <c:v>52.89742090191057</c:v>
                </c:pt>
                <c:pt idx="2">
                  <c:v>54.93028333648826</c:v>
                </c:pt>
                <c:pt idx="3">
                  <c:v>47.78015389470058</c:v>
                </c:pt>
                <c:pt idx="4">
                  <c:v>12.288499125105526</c:v>
                </c:pt>
                <c:pt idx="5">
                  <c:v>43.448782552421214</c:v>
                </c:pt>
                <c:pt idx="6">
                  <c:v>34.752120795475</c:v>
                </c:pt>
                <c:pt idx="7">
                  <c:v>27.115470737103166</c:v>
                </c:pt>
                <c:pt idx="8">
                  <c:v>60.14298002900921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22.051666034789875</c:v>
                </c:pt>
                <c:pt idx="1">
                  <c:v>60.33997070335001</c:v>
                </c:pt>
                <c:pt idx="2">
                  <c:v>45.2670075784833</c:v>
                </c:pt>
                <c:pt idx="3">
                  <c:v>46.74384376013681</c:v>
                </c:pt>
                <c:pt idx="4">
                  <c:v>18.97191159160176</c:v>
                </c:pt>
                <c:pt idx="5">
                  <c:v>38.04814436882425</c:v>
                </c:pt>
                <c:pt idx="6">
                  <c:v>43.15465358341986</c:v>
                </c:pt>
                <c:pt idx="7">
                  <c:v>24.794721405831467</c:v>
                </c:pt>
                <c:pt idx="8">
                  <c:v>69.70132877811426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32.43799282738998</c:v>
                </c:pt>
                <c:pt idx="1">
                  <c:v>54.58140185201342</c:v>
                </c:pt>
                <c:pt idx="2">
                  <c:v>46.21870575821888</c:v>
                </c:pt>
                <c:pt idx="3">
                  <c:v>44.26310997919553</c:v>
                </c:pt>
                <c:pt idx="4">
                  <c:v>4.62785207774345</c:v>
                </c:pt>
                <c:pt idx="5">
                  <c:v>30.63403149295548</c:v>
                </c:pt>
                <c:pt idx="6">
                  <c:v>31.64515230189175</c:v>
                </c:pt>
                <c:pt idx="7">
                  <c:v>45.15597041179469</c:v>
                </c:pt>
                <c:pt idx="8">
                  <c:v>49.98211328317371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重症医学科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骨科</c:v>
                </c:pt>
                <c:pt idx="8">
                  <c:v>运动损伤骨科</c:v>
                </c:pt>
                <c:pt idx="9">
                  <c:v>创伤骨科</c:v>
                </c:pt>
                <c:pt idx="10">
                  <c:v>小儿骨科</c:v>
                </c:pt>
                <c:pt idx="11">
                  <c:v>显微骨科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老年医学科</c:v>
                </c:pt>
                <c:pt idx="15">
                  <c:v>康复科</c:v>
                </c:pt>
                <c:pt idx="16">
                  <c:v>心病一科</c:v>
                </c:pt>
                <c:pt idx="17">
                  <c:v>血液科</c:v>
                </c:pt>
                <c:pt idx="18">
                  <c:v>周围血管科</c:v>
                </c:pt>
                <c:pt idx="19">
                  <c:v>心病四科</c:v>
                </c:pt>
                <c:pt idx="20">
                  <c:v>脑病一科</c:v>
                </c:pt>
                <c:pt idx="21">
                  <c:v>脑病三科</c:v>
                </c:pt>
                <c:pt idx="22">
                  <c:v>心病二科</c:v>
                </c:pt>
                <c:pt idx="23">
                  <c:v>东区肾病科</c:v>
                </c:pt>
                <c:pt idx="24">
                  <c:v>心血管内科</c:v>
                </c:pt>
                <c:pt idx="25">
                  <c:v>神经内科</c:v>
                </c:pt>
                <c:pt idx="26">
                  <c:v>肾脏内科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医院</c:v>
                </c:pt>
                <c:pt idx="30">
                  <c:v>心病三科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综合内科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肛肠科</c:v>
                </c:pt>
                <c:pt idx="37">
                  <c:v>针灸科</c:v>
                </c:pt>
                <c:pt idx="38">
                  <c:v>普通外科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脾胃科消化科合并</c:v>
                </c:pt>
                <c:pt idx="42">
                  <c:v>美容皮肤科</c:v>
                </c:pt>
                <c:pt idx="43">
                  <c:v>产科</c:v>
                </c:pt>
                <c:pt idx="44">
                  <c:v>儿科</c:v>
                </c:pt>
                <c:pt idx="45">
                  <c:v>推拿科</c:v>
                </c:pt>
                <c:pt idx="46">
                  <c:v>消化内科</c:v>
                </c:pt>
                <c:pt idx="47">
                  <c:v>风湿病科</c:v>
                </c:pt>
                <c:pt idx="48">
                  <c:v>乳腺甲状腺外科</c:v>
                </c:pt>
                <c:pt idx="49">
                  <c:v>皮肤科</c:v>
                </c:pt>
                <c:pt idx="50">
                  <c:v>耳鼻喉科</c:v>
                </c:pt>
                <c:pt idx="51">
                  <c:v>妇科</c:v>
                </c:pt>
                <c:pt idx="52">
                  <c:v>妇科妇二科合并</c:v>
                </c:pt>
                <c:pt idx="53">
                  <c:v>妇二科</c:v>
                </c:pt>
                <c:pt idx="54">
                  <c:v>眼科</c:v>
                </c:pt>
                <c:pt idx="55">
                  <c:v>肿瘤内科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3.63049019607843</c:v>
                </c:pt>
                <c:pt idx="1">
                  <c:v>2.78266811279827</c:v>
                </c:pt>
                <c:pt idx="2">
                  <c:v>2.54178272980501</c:v>
                </c:pt>
                <c:pt idx="3">
                  <c:v>1.84080631025416</c:v>
                </c:pt>
                <c:pt idx="4">
                  <c:v>1.48108167770419</c:v>
                </c:pt>
                <c:pt idx="5">
                  <c:v>1.43883495145631</c:v>
                </c:pt>
                <c:pt idx="6">
                  <c:v>1.41227598566308</c:v>
                </c:pt>
                <c:pt idx="7">
                  <c:v>1.39596347143908</c:v>
                </c:pt>
                <c:pt idx="8">
                  <c:v>1.32690633869442</c:v>
                </c:pt>
                <c:pt idx="9">
                  <c:v>1.26931034482759</c:v>
                </c:pt>
                <c:pt idx="10">
                  <c:v>1.21354644149578</c:v>
                </c:pt>
                <c:pt idx="11">
                  <c:v>1.20516387959866</c:v>
                </c:pt>
                <c:pt idx="12">
                  <c:v>1.18435483870968</c:v>
                </c:pt>
                <c:pt idx="13">
                  <c:v>1.1662030075188</c:v>
                </c:pt>
                <c:pt idx="14">
                  <c:v>1.11274047186933</c:v>
                </c:pt>
                <c:pt idx="15">
                  <c:v>1.07486761710794</c:v>
                </c:pt>
                <c:pt idx="16">
                  <c:v>1.05747474747475</c:v>
                </c:pt>
                <c:pt idx="17">
                  <c:v>1.04916617033949</c:v>
                </c:pt>
                <c:pt idx="18">
                  <c:v>1.04699070764832</c:v>
                </c:pt>
                <c:pt idx="19">
                  <c:v>1.03863898500577</c:v>
                </c:pt>
                <c:pt idx="20">
                  <c:v>1.02407118055556</c:v>
                </c:pt>
                <c:pt idx="21">
                  <c:v>1.0212037037037</c:v>
                </c:pt>
                <c:pt idx="22">
                  <c:v>1.02117298578199</c:v>
                </c:pt>
                <c:pt idx="23">
                  <c:v>1.01349869451697</c:v>
                </c:pt>
                <c:pt idx="24">
                  <c:v>0.998908860224149</c:v>
                </c:pt>
                <c:pt idx="25">
                  <c:v>0.997186495176849</c:v>
                </c:pt>
                <c:pt idx="26">
                  <c:v>0.995658536585366</c:v>
                </c:pt>
                <c:pt idx="27">
                  <c:v>0.985015576323988</c:v>
                </c:pt>
                <c:pt idx="28">
                  <c:v>0.958424507658643</c:v>
                </c:pt>
                <c:pt idx="29">
                  <c:v>0.956515238389273</c:v>
                </c:pt>
                <c:pt idx="30">
                  <c:v>0.95438105489774</c:v>
                </c:pt>
                <c:pt idx="31">
                  <c:v>0.94907965970611</c:v>
                </c:pt>
                <c:pt idx="32">
                  <c:v>0.927996219281663</c:v>
                </c:pt>
                <c:pt idx="33">
                  <c:v>0.890124688279302</c:v>
                </c:pt>
                <c:pt idx="34">
                  <c:v>0.880090634441087</c:v>
                </c:pt>
                <c:pt idx="35">
                  <c:v>0.862298136645962</c:v>
                </c:pt>
                <c:pt idx="36">
                  <c:v>0.781070652173913</c:v>
                </c:pt>
                <c:pt idx="37">
                  <c:v>0.77628664495114</c:v>
                </c:pt>
                <c:pt idx="38">
                  <c:v>0.774450127877238</c:v>
                </c:pt>
                <c:pt idx="39">
                  <c:v>0.751708683473389</c:v>
                </c:pt>
                <c:pt idx="40">
                  <c:v>0.6872265625</c:v>
                </c:pt>
                <c:pt idx="41">
                  <c:v>0.6872265625</c:v>
                </c:pt>
                <c:pt idx="42">
                  <c:v>0.686020408163265</c:v>
                </c:pt>
                <c:pt idx="43">
                  <c:v>0.656848635235732</c:v>
                </c:pt>
                <c:pt idx="44">
                  <c:v>0.651511075949367</c:v>
                </c:pt>
                <c:pt idx="45">
                  <c:v>0.650697115384615</c:v>
                </c:pt>
                <c:pt idx="46">
                  <c:v>0.64639834881321</c:v>
                </c:pt>
                <c:pt idx="47">
                  <c:v>0.624791524265209</c:v>
                </c:pt>
                <c:pt idx="48">
                  <c:v>0.592733303847855</c:v>
                </c:pt>
                <c:pt idx="49">
                  <c:v>0.585127610208817</c:v>
                </c:pt>
                <c:pt idx="50">
                  <c:v>0.580844793713163</c:v>
                </c:pt>
                <c:pt idx="51">
                  <c:v>0.562582582582583</c:v>
                </c:pt>
                <c:pt idx="52">
                  <c:v>0.562582582582583</c:v>
                </c:pt>
                <c:pt idx="53">
                  <c:v>0.535398512221042</c:v>
                </c:pt>
                <c:pt idx="54">
                  <c:v>0.519600912200684</c:v>
                </c:pt>
                <c:pt idx="55">
                  <c:v>0.415980985306828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老年医学科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普通外科</c:v>
                </c:pt>
                <c:pt idx="6">
                  <c:v>骨科</c:v>
                </c:pt>
                <c:pt idx="7">
                  <c:v>心病一科</c:v>
                </c:pt>
                <c:pt idx="8">
                  <c:v>中医经典科</c:v>
                </c:pt>
                <c:pt idx="9">
                  <c:v>儿科</c:v>
                </c:pt>
                <c:pt idx="10">
                  <c:v>神经外科</c:v>
                </c:pt>
                <c:pt idx="11">
                  <c:v>血液科</c:v>
                </c:pt>
                <c:pt idx="12">
                  <c:v>周围血管科</c:v>
                </c:pt>
                <c:pt idx="13">
                  <c:v>脑病一科</c:v>
                </c:pt>
                <c:pt idx="14">
                  <c:v>心病四科</c:v>
                </c:pt>
                <c:pt idx="15">
                  <c:v>脑病二科</c:v>
                </c:pt>
                <c:pt idx="16">
                  <c:v>呼吸内科</c:v>
                </c:pt>
                <c:pt idx="17">
                  <c:v>脾胃病科</c:v>
                </c:pt>
                <c:pt idx="18">
                  <c:v>风湿病科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心病二科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内分泌科</c:v>
                </c:pt>
                <c:pt idx="26">
                  <c:v>肾脏内科</c:v>
                </c:pt>
                <c:pt idx="27">
                  <c:v>微创骨科</c:v>
                </c:pt>
                <c:pt idx="28">
                  <c:v>重症医学科</c:v>
                </c:pt>
                <c:pt idx="29">
                  <c:v>东区重症医学科</c:v>
                </c:pt>
                <c:pt idx="30">
                  <c:v>肿瘤内科</c:v>
                </c:pt>
                <c:pt idx="31">
                  <c:v>肝胆外科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肛肠科</c:v>
                </c:pt>
                <c:pt idx="38">
                  <c:v>眼科</c:v>
                </c:pt>
                <c:pt idx="39">
                  <c:v>肝病科</c:v>
                </c:pt>
                <c:pt idx="40">
                  <c:v>东区肾病科</c:v>
                </c:pt>
                <c:pt idx="41">
                  <c:v>胸外科</c:v>
                </c:pt>
                <c:pt idx="42">
                  <c:v>小儿骨科</c:v>
                </c:pt>
                <c:pt idx="43">
                  <c:v>肾病科</c:v>
                </c:pt>
                <c:pt idx="44">
                  <c:v>乳腺甲状腺外科</c:v>
                </c:pt>
                <c:pt idx="45">
                  <c:v>脊柱骨科</c:v>
                </c:pt>
                <c:pt idx="46">
                  <c:v>妇科</c:v>
                </c:pt>
                <c:pt idx="47">
                  <c:v>妇科妇二科合并</c:v>
                </c:pt>
                <c:pt idx="48">
                  <c:v>耳鼻喉科</c:v>
                </c:pt>
                <c:pt idx="49">
                  <c:v>关节骨科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产科</c:v>
                </c:pt>
                <c:pt idx="54">
                  <c:v>皮肤科</c:v>
                </c:pt>
                <c:pt idx="55">
                  <c:v>西区重症医学科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604</c:v>
                </c:pt>
                <c:pt idx="1">
                  <c:v>218</c:v>
                </c:pt>
                <c:pt idx="2">
                  <c:v>197</c:v>
                </c:pt>
                <c:pt idx="3">
                  <c:v>162</c:v>
                </c:pt>
                <c:pt idx="4">
                  <c:v>136</c:v>
                </c:pt>
                <c:pt idx="5">
                  <c:v>111</c:v>
                </c:pt>
                <c:pt idx="6">
                  <c:v>107</c:v>
                </c:pt>
                <c:pt idx="7">
                  <c:v>100</c:v>
                </c:pt>
                <c:pt idx="8">
                  <c:v>96</c:v>
                </c:pt>
                <c:pt idx="9">
                  <c:v>92</c:v>
                </c:pt>
                <c:pt idx="10">
                  <c:v>85</c:v>
                </c:pt>
                <c:pt idx="11">
                  <c:v>81</c:v>
                </c:pt>
                <c:pt idx="12">
                  <c:v>76</c:v>
                </c:pt>
                <c:pt idx="13">
                  <c:v>75</c:v>
                </c:pt>
                <c:pt idx="14">
                  <c:v>74</c:v>
                </c:pt>
                <c:pt idx="15">
                  <c:v>74</c:v>
                </c:pt>
                <c:pt idx="16">
                  <c:v>73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69</c:v>
                </c:pt>
                <c:pt idx="21">
                  <c:v>69</c:v>
                </c:pt>
                <c:pt idx="22">
                  <c:v>64</c:v>
                </c:pt>
                <c:pt idx="23">
                  <c:v>64</c:v>
                </c:pt>
                <c:pt idx="24">
                  <c:v>63</c:v>
                </c:pt>
                <c:pt idx="25">
                  <c:v>63</c:v>
                </c:pt>
                <c:pt idx="26">
                  <c:v>61</c:v>
                </c:pt>
                <c:pt idx="27">
                  <c:v>60</c:v>
                </c:pt>
                <c:pt idx="28">
                  <c:v>60</c:v>
                </c:pt>
                <c:pt idx="29">
                  <c:v>59</c:v>
                </c:pt>
                <c:pt idx="30">
                  <c:v>58</c:v>
                </c:pt>
                <c:pt idx="31">
                  <c:v>57</c:v>
                </c:pt>
                <c:pt idx="32">
                  <c:v>57</c:v>
                </c:pt>
                <c:pt idx="33">
                  <c:v>56</c:v>
                </c:pt>
                <c:pt idx="34">
                  <c:v>54</c:v>
                </c:pt>
                <c:pt idx="35">
                  <c:v>52</c:v>
                </c:pt>
                <c:pt idx="36">
                  <c:v>49</c:v>
                </c:pt>
                <c:pt idx="37">
                  <c:v>48</c:v>
                </c:pt>
                <c:pt idx="38">
                  <c:v>45</c:v>
                </c:pt>
                <c:pt idx="39">
                  <c:v>42</c:v>
                </c:pt>
                <c:pt idx="40">
                  <c:v>41</c:v>
                </c:pt>
                <c:pt idx="41">
                  <c:v>40</c:v>
                </c:pt>
                <c:pt idx="42">
                  <c:v>38</c:v>
                </c:pt>
                <c:pt idx="43">
                  <c:v>37</c:v>
                </c:pt>
                <c:pt idx="44">
                  <c:v>37</c:v>
                </c:pt>
                <c:pt idx="45">
                  <c:v>30</c:v>
                </c:pt>
                <c:pt idx="46">
                  <c:v>29</c:v>
                </c:pt>
                <c:pt idx="47">
                  <c:v>29</c:v>
                </c:pt>
                <c:pt idx="48">
                  <c:v>26</c:v>
                </c:pt>
                <c:pt idx="49">
                  <c:v>24</c:v>
                </c:pt>
                <c:pt idx="50">
                  <c:v>24</c:v>
                </c:pt>
                <c:pt idx="51">
                  <c:v>23</c:v>
                </c:pt>
                <c:pt idx="52">
                  <c:v>21</c:v>
                </c:pt>
                <c:pt idx="53">
                  <c:v>20</c:v>
                </c:pt>
                <c:pt idx="54">
                  <c:v>16</c:v>
                </c:pt>
                <c:pt idx="55">
                  <c:v>13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脑病一科</c:v>
                </c:pt>
                <c:pt idx="2">
                  <c:v>重症医学科</c:v>
                </c:pt>
                <c:pt idx="3">
                  <c:v>康复科</c:v>
                </c:pt>
                <c:pt idx="4">
                  <c:v>美容皮肤科</c:v>
                </c:pt>
                <c:pt idx="5">
                  <c:v>治未病中心</c:v>
                </c:pt>
                <c:pt idx="6">
                  <c:v>口腔科</c:v>
                </c:pt>
                <c:pt idx="7">
                  <c:v>眼科</c:v>
                </c:pt>
                <c:pt idx="8">
                  <c:v>身心医学科</c:v>
                </c:pt>
                <c:pt idx="9">
                  <c:v>呼吸内科</c:v>
                </c:pt>
                <c:pt idx="10">
                  <c:v>血液科</c:v>
                </c:pt>
                <c:pt idx="11">
                  <c:v>脊柱骨科</c:v>
                </c:pt>
                <c:pt idx="12">
                  <c:v>肛肠科</c:v>
                </c:pt>
                <c:pt idx="13">
                  <c:v>产科</c:v>
                </c:pt>
                <c:pt idx="14">
                  <c:v>周围血管科</c:v>
                </c:pt>
                <c:pt idx="15">
                  <c:v>心血管内科</c:v>
                </c:pt>
                <c:pt idx="16">
                  <c:v>医院</c:v>
                </c:pt>
                <c:pt idx="17">
                  <c:v>心病一科</c:v>
                </c:pt>
                <c:pt idx="18">
                  <c:v>中医经典科</c:v>
                </c:pt>
                <c:pt idx="19">
                  <c:v>耳鼻喉科</c:v>
                </c:pt>
                <c:pt idx="20">
                  <c:v>肾病科</c:v>
                </c:pt>
                <c:pt idx="21">
                  <c:v>脾胃病科</c:v>
                </c:pt>
                <c:pt idx="22">
                  <c:v>肝病科</c:v>
                </c:pt>
                <c:pt idx="23">
                  <c:v>胸外科</c:v>
                </c:pt>
                <c:pt idx="24">
                  <c:v>肾脏内科</c:v>
                </c:pt>
                <c:pt idx="25">
                  <c:v>心病三科</c:v>
                </c:pt>
                <c:pt idx="26">
                  <c:v>西区重症医学科</c:v>
                </c:pt>
                <c:pt idx="27">
                  <c:v>皮肤科</c:v>
                </c:pt>
                <c:pt idx="28">
                  <c:v>心病四科</c:v>
                </c:pt>
                <c:pt idx="29">
                  <c:v>创伤骨科</c:v>
                </c:pt>
                <c:pt idx="30">
                  <c:v>小儿骨科</c:v>
                </c:pt>
                <c:pt idx="31">
                  <c:v>消化内科</c:v>
                </c:pt>
                <c:pt idx="32">
                  <c:v>内分泌科</c:v>
                </c:pt>
                <c:pt idx="33">
                  <c:v>神经外科</c:v>
                </c:pt>
                <c:pt idx="34">
                  <c:v>老年医学科</c:v>
                </c:pt>
                <c:pt idx="35">
                  <c:v>推拿科</c:v>
                </c:pt>
                <c:pt idx="36">
                  <c:v>脑病三科</c:v>
                </c:pt>
                <c:pt idx="37">
                  <c:v>普通外科</c:v>
                </c:pt>
                <c:pt idx="38">
                  <c:v>脑病二科</c:v>
                </c:pt>
                <c:pt idx="39">
                  <c:v>妇科妇二科合并</c:v>
                </c:pt>
                <c:pt idx="40">
                  <c:v>肝胆外科</c:v>
                </c:pt>
                <c:pt idx="41">
                  <c:v>乳腺甲状腺外科</c:v>
                </c:pt>
                <c:pt idx="42">
                  <c:v>运动损伤骨科</c:v>
                </c:pt>
                <c:pt idx="43">
                  <c:v>肿瘤内科</c:v>
                </c:pt>
                <c:pt idx="44">
                  <c:v>神经内科</c:v>
                </c:pt>
                <c:pt idx="45">
                  <c:v>心病二科</c:v>
                </c:pt>
                <c:pt idx="46">
                  <c:v>妇科</c:v>
                </c:pt>
                <c:pt idx="47">
                  <c:v>综合内科</c:v>
                </c:pt>
                <c:pt idx="48">
                  <c:v>显微骨科</c:v>
                </c:pt>
                <c:pt idx="49">
                  <c:v>东区重症医学科</c:v>
                </c:pt>
                <c:pt idx="50">
                  <c:v>儿科</c:v>
                </c:pt>
                <c:pt idx="51">
                  <c:v>骨科</c:v>
                </c:pt>
                <c:pt idx="52">
                  <c:v>脾胃科消化科合并</c:v>
                </c:pt>
                <c:pt idx="53">
                  <c:v>小儿推拿科</c:v>
                </c:pt>
                <c:pt idx="54">
                  <c:v>男科</c:v>
                </c:pt>
                <c:pt idx="55">
                  <c:v>关节骨科</c:v>
                </c:pt>
                <c:pt idx="56">
                  <c:v>微创骨科</c:v>
                </c:pt>
                <c:pt idx="57">
                  <c:v>东区肾病科</c:v>
                </c:pt>
                <c:pt idx="58">
                  <c:v>妇二科</c:v>
                </c:pt>
                <c:pt idx="59">
                  <c:v>中医外治中心</c:v>
                </c:pt>
                <c:pt idx="60">
                  <c:v>风湿病科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99.5079790673794</c:v>
                </c:pt>
                <c:pt idx="2">
                  <c:v>99.47394054931712</c:v>
                </c:pt>
                <c:pt idx="3">
                  <c:v>96.89002937664391</c:v>
                </c:pt>
                <c:pt idx="4">
                  <c:v>93.7644541574497</c:v>
                </c:pt>
                <c:pt idx="5">
                  <c:v>92.595239671615</c:v>
                </c:pt>
                <c:pt idx="6">
                  <c:v>85.70139613592171</c:v>
                </c:pt>
                <c:pt idx="7">
                  <c:v>83.4886348993747</c:v>
                </c:pt>
                <c:pt idx="8">
                  <c:v>81.65689320269163</c:v>
                </c:pt>
                <c:pt idx="9">
                  <c:v>80.43884610297123</c:v>
                </c:pt>
                <c:pt idx="10">
                  <c:v>76.31036253744429</c:v>
                </c:pt>
                <c:pt idx="11">
                  <c:v>75.22498656675575</c:v>
                </c:pt>
                <c:pt idx="12">
                  <c:v>71.97248532852127</c:v>
                </c:pt>
                <c:pt idx="13">
                  <c:v>71.58218947797926</c:v>
                </c:pt>
                <c:pt idx="14">
                  <c:v>71.30324859298112</c:v>
                </c:pt>
                <c:pt idx="15">
                  <c:v>68.06140943415355</c:v>
                </c:pt>
                <c:pt idx="16">
                  <c:v>67.06313857372207</c:v>
                </c:pt>
                <c:pt idx="17">
                  <c:v>66.7367271500447</c:v>
                </c:pt>
                <c:pt idx="18">
                  <c:v>64.49284979934237</c:v>
                </c:pt>
                <c:pt idx="19">
                  <c:v>62.08627215282555</c:v>
                </c:pt>
                <c:pt idx="20">
                  <c:v>61.38177522507099</c:v>
                </c:pt>
                <c:pt idx="21">
                  <c:v>60.70960187305591</c:v>
                </c:pt>
                <c:pt idx="22">
                  <c:v>59.95169096428619</c:v>
                </c:pt>
                <c:pt idx="23">
                  <c:v>58.7973140459592</c:v>
                </c:pt>
                <c:pt idx="24">
                  <c:v>58.3235766213905</c:v>
                </c:pt>
                <c:pt idx="25">
                  <c:v>57.93527693565918</c:v>
                </c:pt>
                <c:pt idx="26">
                  <c:v>56.885116769860396</c:v>
                </c:pt>
                <c:pt idx="27">
                  <c:v>56.605109708185104</c:v>
                </c:pt>
                <c:pt idx="28">
                  <c:v>51.34828288850485</c:v>
                </c:pt>
                <c:pt idx="29">
                  <c:v>50.25453717952085</c:v>
                </c:pt>
                <c:pt idx="30">
                  <c:v>49.63669256676245</c:v>
                </c:pt>
                <c:pt idx="31">
                  <c:v>42.45208083798518</c:v>
                </c:pt>
                <c:pt idx="32">
                  <c:v>39.66196676290966</c:v>
                </c:pt>
                <c:pt idx="33">
                  <c:v>38.89934516474775</c:v>
                </c:pt>
                <c:pt idx="34">
                  <c:v>37.95734315644891</c:v>
                </c:pt>
                <c:pt idx="35">
                  <c:v>37.32083039310055</c:v>
                </c:pt>
                <c:pt idx="36">
                  <c:v>36.28794673433561</c:v>
                </c:pt>
                <c:pt idx="37">
                  <c:v>35.702128493298616</c:v>
                </c:pt>
                <c:pt idx="38">
                  <c:v>32.33830225953832</c:v>
                </c:pt>
                <c:pt idx="39">
                  <c:v>32.02233971346346</c:v>
                </c:pt>
                <c:pt idx="40">
                  <c:v>31.142086295741294</c:v>
                </c:pt>
                <c:pt idx="41">
                  <c:v>30.016180421875205</c:v>
                </c:pt>
                <c:pt idx="42">
                  <c:v>25.616707262322002</c:v>
                </c:pt>
                <c:pt idx="43">
                  <c:v>25.095410561143574</c:v>
                </c:pt>
                <c:pt idx="44">
                  <c:v>18.660192265508265</c:v>
                </c:pt>
                <c:pt idx="45">
                  <c:v>18.541937534688163</c:v>
                </c:pt>
                <c:pt idx="46">
                  <c:v>16.606450653384258</c:v>
                </c:pt>
                <c:pt idx="47">
                  <c:v>16.47259497531948</c:v>
                </c:pt>
                <c:pt idx="48">
                  <c:v>15.106289618621556</c:v>
                </c:pt>
                <c:pt idx="49">
                  <c:v>13.782787088223532</c:v>
                </c:pt>
                <c:pt idx="50">
                  <c:v>13.015483424414594</c:v>
                </c:pt>
                <c:pt idx="51">
                  <c:v>13.003169398684467</c:v>
                </c:pt>
                <c:pt idx="52">
                  <c:v>12.875397679602187</c:v>
                </c:pt>
                <c:pt idx="53">
                  <c:v>9.152390553824187</c:v>
                </c:pt>
                <c:pt idx="54">
                  <c:v>7.353391928119376</c:v>
                </c:pt>
                <c:pt idx="55">
                  <c:v>7.277628693171923</c:v>
                </c:pt>
                <c:pt idx="56">
                  <c:v>5.226527677118882</c:v>
                </c:pt>
                <c:pt idx="57">
                  <c:v>5.15150831995975</c:v>
                </c:pt>
                <c:pt idx="58">
                  <c:v>3.6429567791977893</c:v>
                </c:pt>
                <c:pt idx="59">
                  <c:v>3.012120071009477</c:v>
                </c:pt>
                <c:pt idx="60">
                  <c:v>1.0803399392415123</c:v>
                </c:pt>
                <c:pt idx="61">
                  <c:v>0.4972444478106046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中医经典科</c:v>
                </c:pt>
                <c:pt idx="2">
                  <c:v>运动损伤骨科</c:v>
                </c:pt>
                <c:pt idx="3">
                  <c:v>脾胃病科</c:v>
                </c:pt>
                <c:pt idx="4">
                  <c:v>肛肠科</c:v>
                </c:pt>
                <c:pt idx="5">
                  <c:v>脑病三科</c:v>
                </c:pt>
                <c:pt idx="6">
                  <c:v>小儿骨科</c:v>
                </c:pt>
                <c:pt idx="7">
                  <c:v>泌尿外科</c:v>
                </c:pt>
                <c:pt idx="8">
                  <c:v>神经外科</c:v>
                </c:pt>
                <c:pt idx="9">
                  <c:v>儿科</c:v>
                </c:pt>
                <c:pt idx="10">
                  <c:v>治未病中心</c:v>
                </c:pt>
                <c:pt idx="11">
                  <c:v>肝胆外科</c:v>
                </c:pt>
                <c:pt idx="12">
                  <c:v>创伤骨科</c:v>
                </c:pt>
                <c:pt idx="13">
                  <c:v>重症医学科</c:v>
                </c:pt>
                <c:pt idx="14">
                  <c:v>东区重症医学科</c:v>
                </c:pt>
                <c:pt idx="15">
                  <c:v>针灸科</c:v>
                </c:pt>
                <c:pt idx="16">
                  <c:v>产科</c:v>
                </c:pt>
                <c:pt idx="17">
                  <c:v>脑病二科</c:v>
                </c:pt>
                <c:pt idx="18">
                  <c:v>医院</c:v>
                </c:pt>
                <c:pt idx="19">
                  <c:v>康复科</c:v>
                </c:pt>
                <c:pt idx="20">
                  <c:v>耳鼻喉科</c:v>
                </c:pt>
                <c:pt idx="21">
                  <c:v>肝病科</c:v>
                </c:pt>
                <c:pt idx="22">
                  <c:v>微创骨科</c:v>
                </c:pt>
                <c:pt idx="23">
                  <c:v>综合内科</c:v>
                </c:pt>
                <c:pt idx="24">
                  <c:v>心病四科</c:v>
                </c:pt>
                <c:pt idx="25">
                  <c:v>脊柱骨科</c:v>
                </c:pt>
                <c:pt idx="26">
                  <c:v>男科</c:v>
                </c:pt>
                <c:pt idx="27">
                  <c:v>风湿病科</c:v>
                </c:pt>
                <c:pt idx="28">
                  <c:v>肾病科</c:v>
                </c:pt>
                <c:pt idx="29">
                  <c:v>心病一科</c:v>
                </c:pt>
                <c:pt idx="30">
                  <c:v>心病三科</c:v>
                </c:pt>
                <c:pt idx="31">
                  <c:v>中医外治中心</c:v>
                </c:pt>
                <c:pt idx="32">
                  <c:v>老年医学科</c:v>
                </c:pt>
                <c:pt idx="33">
                  <c:v>神经内科</c:v>
                </c:pt>
                <c:pt idx="34">
                  <c:v>内分泌科</c:v>
                </c:pt>
                <c:pt idx="35">
                  <c:v>眼科</c:v>
                </c:pt>
                <c:pt idx="36">
                  <c:v>关节骨科</c:v>
                </c:pt>
                <c:pt idx="37">
                  <c:v>周围血管科</c:v>
                </c:pt>
                <c:pt idx="38">
                  <c:v>妇科</c:v>
                </c:pt>
                <c:pt idx="39">
                  <c:v>脑病一科</c:v>
                </c:pt>
                <c:pt idx="40">
                  <c:v>消化内科</c:v>
                </c:pt>
                <c:pt idx="41">
                  <c:v>皮肤科</c:v>
                </c:pt>
                <c:pt idx="42">
                  <c:v>身心医学科</c:v>
                </c:pt>
                <c:pt idx="43">
                  <c:v>口腔科</c:v>
                </c:pt>
                <c:pt idx="44">
                  <c:v>东区肾病科</c:v>
                </c:pt>
                <c:pt idx="45">
                  <c:v>肾脏内科</c:v>
                </c:pt>
                <c:pt idx="46">
                  <c:v>显微骨科</c:v>
                </c:pt>
                <c:pt idx="47">
                  <c:v>普通外科</c:v>
                </c:pt>
                <c:pt idx="48">
                  <c:v>小儿推拿科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美容皮肤科</c:v>
                </c:pt>
                <c:pt idx="52">
                  <c:v>脾胃科消化科合并</c:v>
                </c:pt>
                <c:pt idx="53">
                  <c:v>妇二科</c:v>
                </c:pt>
                <c:pt idx="54">
                  <c:v>心血管内科</c:v>
                </c:pt>
                <c:pt idx="55">
                  <c:v>乳腺甲状腺外科</c:v>
                </c:pt>
                <c:pt idx="56">
                  <c:v>西区重症医学科</c:v>
                </c:pt>
                <c:pt idx="57">
                  <c:v>心病二科</c:v>
                </c:pt>
                <c:pt idx="58">
                  <c:v>推拿科</c:v>
                </c:pt>
                <c:pt idx="59">
                  <c:v>呼吸内科</c:v>
                </c:pt>
                <c:pt idx="60">
                  <c:v>骨科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98.45724723289042</c:v>
                </c:pt>
                <c:pt idx="2">
                  <c:v>97.1716039852077</c:v>
                </c:pt>
                <c:pt idx="3">
                  <c:v>95.61885353352292</c:v>
                </c:pt>
                <c:pt idx="4">
                  <c:v>95.34386805469985</c:v>
                </c:pt>
                <c:pt idx="5">
                  <c:v>95.08755061834394</c:v>
                </c:pt>
                <c:pt idx="6">
                  <c:v>86.60197308290996</c:v>
                </c:pt>
                <c:pt idx="7">
                  <c:v>84.35853997262768</c:v>
                </c:pt>
                <c:pt idx="8">
                  <c:v>82.85373596538692</c:v>
                </c:pt>
                <c:pt idx="9">
                  <c:v>80.2140848380405</c:v>
                </c:pt>
                <c:pt idx="10">
                  <c:v>80.18389609346903</c:v>
                </c:pt>
                <c:pt idx="11">
                  <c:v>77.00147695051679</c:v>
                </c:pt>
                <c:pt idx="12">
                  <c:v>75.35252282384786</c:v>
                </c:pt>
                <c:pt idx="13">
                  <c:v>72.51556806552694</c:v>
                </c:pt>
                <c:pt idx="14">
                  <c:v>72.325190157729</c:v>
                </c:pt>
                <c:pt idx="15">
                  <c:v>72.1274267554042</c:v>
                </c:pt>
                <c:pt idx="16">
                  <c:v>68.90238311588502</c:v>
                </c:pt>
                <c:pt idx="17">
                  <c:v>68.67674831420332</c:v>
                </c:pt>
                <c:pt idx="18">
                  <c:v>63.09783035717071</c:v>
                </c:pt>
                <c:pt idx="19">
                  <c:v>62.406387036768066</c:v>
                </c:pt>
                <c:pt idx="20">
                  <c:v>60.543007093433395</c:v>
                </c:pt>
                <c:pt idx="21">
                  <c:v>59.759638434489574</c:v>
                </c:pt>
                <c:pt idx="22">
                  <c:v>58.30699581085038</c:v>
                </c:pt>
                <c:pt idx="23">
                  <c:v>58.19371087612818</c:v>
                </c:pt>
                <c:pt idx="24">
                  <c:v>56.55851486679518</c:v>
                </c:pt>
                <c:pt idx="25">
                  <c:v>56.229735174793795</c:v>
                </c:pt>
                <c:pt idx="26">
                  <c:v>55.952259543887806</c:v>
                </c:pt>
                <c:pt idx="27">
                  <c:v>48.63365944839092</c:v>
                </c:pt>
                <c:pt idx="28">
                  <c:v>47.89536207598491</c:v>
                </c:pt>
                <c:pt idx="29">
                  <c:v>43.357955448951735</c:v>
                </c:pt>
                <c:pt idx="30">
                  <c:v>43.11882503229388</c:v>
                </c:pt>
                <c:pt idx="31">
                  <c:v>41.940658592011154</c:v>
                </c:pt>
                <c:pt idx="32">
                  <c:v>41.47704224685772</c:v>
                </c:pt>
                <c:pt idx="33">
                  <c:v>40.95902098646045</c:v>
                </c:pt>
                <c:pt idx="34">
                  <c:v>39.633685850018686</c:v>
                </c:pt>
                <c:pt idx="35">
                  <c:v>38.4042414800018</c:v>
                </c:pt>
                <c:pt idx="36">
                  <c:v>35.21427084851705</c:v>
                </c:pt>
                <c:pt idx="37">
                  <c:v>33.310975209744846</c:v>
                </c:pt>
                <c:pt idx="38">
                  <c:v>32.69054678037699</c:v>
                </c:pt>
                <c:pt idx="39">
                  <c:v>32.23172161851512</c:v>
                </c:pt>
                <c:pt idx="40">
                  <c:v>30.579497862137686</c:v>
                </c:pt>
                <c:pt idx="41">
                  <c:v>27.915315388408985</c:v>
                </c:pt>
                <c:pt idx="42">
                  <c:v>26.842055075319372</c:v>
                </c:pt>
                <c:pt idx="43">
                  <c:v>26.245439482113497</c:v>
                </c:pt>
                <c:pt idx="44">
                  <c:v>25.202773796736157</c:v>
                </c:pt>
                <c:pt idx="45">
                  <c:v>20.531273306533073</c:v>
                </c:pt>
                <c:pt idx="46">
                  <c:v>18.909623215881858</c:v>
                </c:pt>
                <c:pt idx="47">
                  <c:v>17.02352151655111</c:v>
                </c:pt>
                <c:pt idx="48">
                  <c:v>16.68205397947142</c:v>
                </c:pt>
                <c:pt idx="49">
                  <c:v>16.505149855150353</c:v>
                </c:pt>
                <c:pt idx="50">
                  <c:v>15.006204445860899</c:v>
                </c:pt>
                <c:pt idx="51">
                  <c:v>13.600095826475725</c:v>
                </c:pt>
                <c:pt idx="52">
                  <c:v>12.572830658468947</c:v>
                </c:pt>
                <c:pt idx="53">
                  <c:v>11.821476710494082</c:v>
                </c:pt>
                <c:pt idx="54">
                  <c:v>9.796160474172535</c:v>
                </c:pt>
                <c:pt idx="55">
                  <c:v>7.97522381582348</c:v>
                </c:pt>
                <c:pt idx="56">
                  <c:v>7.242289138871343</c:v>
                </c:pt>
                <c:pt idx="57">
                  <c:v>6.212604717907971</c:v>
                </c:pt>
                <c:pt idx="58">
                  <c:v>5.160004857689062</c:v>
                </c:pt>
                <c:pt idx="59">
                  <c:v>4.429418228850191</c:v>
                </c:pt>
                <c:pt idx="60">
                  <c:v>2.2406837187044637</c:v>
                </c:pt>
                <c:pt idx="61">
                  <c:v>0.1960428072311916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身心医学科</c:v>
                </c:pt>
                <c:pt idx="2">
                  <c:v>美容皮肤科</c:v>
                </c:pt>
                <c:pt idx="3">
                  <c:v>东区重症医学科</c:v>
                </c:pt>
                <c:pt idx="4">
                  <c:v>产科</c:v>
                </c:pt>
                <c:pt idx="5">
                  <c:v>针灸科</c:v>
                </c:pt>
                <c:pt idx="6">
                  <c:v>脾胃科消化科合并</c:v>
                </c:pt>
                <c:pt idx="7">
                  <c:v>脑病三科</c:v>
                </c:pt>
                <c:pt idx="8">
                  <c:v>肾脏内科</c:v>
                </c:pt>
                <c:pt idx="9">
                  <c:v>心血管内科</c:v>
                </c:pt>
                <c:pt idx="10">
                  <c:v>脊柱骨科</c:v>
                </c:pt>
                <c:pt idx="11">
                  <c:v>肾病科</c:v>
                </c:pt>
                <c:pt idx="12">
                  <c:v>血液科</c:v>
                </c:pt>
                <c:pt idx="13">
                  <c:v>男科</c:v>
                </c:pt>
                <c:pt idx="14">
                  <c:v>神经内科</c:v>
                </c:pt>
                <c:pt idx="15">
                  <c:v>东区肾病科</c:v>
                </c:pt>
                <c:pt idx="16">
                  <c:v>小儿推拿科</c:v>
                </c:pt>
                <c:pt idx="17">
                  <c:v>儿科</c:v>
                </c:pt>
                <c:pt idx="18">
                  <c:v>中医经典科</c:v>
                </c:pt>
                <c:pt idx="19">
                  <c:v>呼吸内科</c:v>
                </c:pt>
                <c:pt idx="20">
                  <c:v>妇科</c:v>
                </c:pt>
                <c:pt idx="21">
                  <c:v>运动损伤骨科</c:v>
                </c:pt>
                <c:pt idx="22">
                  <c:v>风湿病科</c:v>
                </c:pt>
                <c:pt idx="23">
                  <c:v>中医外治中心</c:v>
                </c:pt>
                <c:pt idx="24">
                  <c:v>皮肤科</c:v>
                </c:pt>
                <c:pt idx="25">
                  <c:v>内分泌科</c:v>
                </c:pt>
                <c:pt idx="26">
                  <c:v>口腔科</c:v>
                </c:pt>
                <c:pt idx="27">
                  <c:v>泌尿外科</c:v>
                </c:pt>
                <c:pt idx="28">
                  <c:v>小儿骨科</c:v>
                </c:pt>
                <c:pt idx="29">
                  <c:v>周围血管科</c:v>
                </c:pt>
                <c:pt idx="30">
                  <c:v>显微骨科</c:v>
                </c:pt>
                <c:pt idx="31">
                  <c:v>重症医学科</c:v>
                </c:pt>
                <c:pt idx="32">
                  <c:v>推拿科</c:v>
                </c:pt>
                <c:pt idx="33">
                  <c:v>妇二科</c:v>
                </c:pt>
                <c:pt idx="34">
                  <c:v>肝胆外科</c:v>
                </c:pt>
                <c:pt idx="35">
                  <c:v>心病一科</c:v>
                </c:pt>
                <c:pt idx="36">
                  <c:v>脑病二科</c:v>
                </c:pt>
                <c:pt idx="37">
                  <c:v>肿瘤内科</c:v>
                </c:pt>
                <c:pt idx="38">
                  <c:v>乳腺甲状腺外科</c:v>
                </c:pt>
                <c:pt idx="39">
                  <c:v>消化内科</c:v>
                </c:pt>
                <c:pt idx="40">
                  <c:v>神经外科</c:v>
                </c:pt>
                <c:pt idx="41">
                  <c:v>关节骨科</c:v>
                </c:pt>
                <c:pt idx="42">
                  <c:v>老年医学科</c:v>
                </c:pt>
                <c:pt idx="43">
                  <c:v>肛肠科</c:v>
                </c:pt>
                <c:pt idx="44">
                  <c:v>医院</c:v>
                </c:pt>
                <c:pt idx="45">
                  <c:v>耳鼻喉科</c:v>
                </c:pt>
                <c:pt idx="46">
                  <c:v>康复科</c:v>
                </c:pt>
                <c:pt idx="47">
                  <c:v>骨科</c:v>
                </c:pt>
                <c:pt idx="48">
                  <c:v>心病三科</c:v>
                </c:pt>
                <c:pt idx="49">
                  <c:v>普通外科</c:v>
                </c:pt>
                <c:pt idx="50">
                  <c:v>创伤骨科</c:v>
                </c:pt>
                <c:pt idx="51">
                  <c:v>妇科妇二科合并</c:v>
                </c:pt>
                <c:pt idx="52">
                  <c:v>治未病中心</c:v>
                </c:pt>
                <c:pt idx="53">
                  <c:v>脾胃病科</c:v>
                </c:pt>
                <c:pt idx="54">
                  <c:v>肝病科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微创骨科</c:v>
                </c:pt>
                <c:pt idx="58">
                  <c:v>西区重症医学科</c:v>
                </c:pt>
                <c:pt idx="59">
                  <c:v>眼科</c:v>
                </c:pt>
                <c:pt idx="60">
                  <c:v>脑病一科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98.06260661083991</c:v>
                </c:pt>
                <c:pt idx="2">
                  <c:v>97.21699910345136</c:v>
                </c:pt>
                <c:pt idx="3">
                  <c:v>95.9504339153016</c:v>
                </c:pt>
                <c:pt idx="4">
                  <c:v>95.32908855632567</c:v>
                </c:pt>
                <c:pt idx="5">
                  <c:v>93.07057999215543</c:v>
                </c:pt>
                <c:pt idx="6">
                  <c:v>89.50670162952143</c:v>
                </c:pt>
                <c:pt idx="7">
                  <c:v>88.98983799315218</c:v>
                </c:pt>
                <c:pt idx="8">
                  <c:v>81.30139863166075</c:v>
                </c:pt>
                <c:pt idx="9">
                  <c:v>77.89880415656243</c:v>
                </c:pt>
                <c:pt idx="10">
                  <c:v>76.43184711052756</c:v>
                </c:pt>
                <c:pt idx="11">
                  <c:v>73.569939148193</c:v>
                </c:pt>
                <c:pt idx="12">
                  <c:v>73.01422317192068</c:v>
                </c:pt>
                <c:pt idx="13">
                  <c:v>69.63480528885403</c:v>
                </c:pt>
                <c:pt idx="14">
                  <c:v>66.65206462412245</c:v>
                </c:pt>
                <c:pt idx="15">
                  <c:v>66.62159596173872</c:v>
                </c:pt>
                <c:pt idx="16">
                  <c:v>65.05294680447491</c:v>
                </c:pt>
                <c:pt idx="17">
                  <c:v>64.97595582912398</c:v>
                </c:pt>
                <c:pt idx="18">
                  <c:v>63.784617967330504</c:v>
                </c:pt>
                <c:pt idx="19">
                  <c:v>61.53457632939298</c:v>
                </c:pt>
                <c:pt idx="20">
                  <c:v>57.53404019344737</c:v>
                </c:pt>
                <c:pt idx="21">
                  <c:v>56.95292405905632</c:v>
                </c:pt>
                <c:pt idx="22">
                  <c:v>52.73422650739248</c:v>
                </c:pt>
                <c:pt idx="23">
                  <c:v>47.816832568476684</c:v>
                </c:pt>
                <c:pt idx="24">
                  <c:v>47.415899906344</c:v>
                </c:pt>
                <c:pt idx="25">
                  <c:v>46.543111775560234</c:v>
                </c:pt>
                <c:pt idx="26">
                  <c:v>46.513775092055965</c:v>
                </c:pt>
                <c:pt idx="27">
                  <c:v>42.71576422473843</c:v>
                </c:pt>
                <c:pt idx="28">
                  <c:v>40.97092935195474</c:v>
                </c:pt>
                <c:pt idx="29">
                  <c:v>37.976499473929636</c:v>
                </c:pt>
                <c:pt idx="30">
                  <c:v>36.873740434364805</c:v>
                </c:pt>
                <c:pt idx="31">
                  <c:v>36.700691904898505</c:v>
                </c:pt>
                <c:pt idx="32">
                  <c:v>35.06198428711889</c:v>
                </c:pt>
                <c:pt idx="33">
                  <c:v>34.028803340465274</c:v>
                </c:pt>
                <c:pt idx="34">
                  <c:v>33.067943018436296</c:v>
                </c:pt>
                <c:pt idx="35">
                  <c:v>29.627968755148803</c:v>
                </c:pt>
                <c:pt idx="36">
                  <c:v>28.785055212475218</c:v>
                </c:pt>
                <c:pt idx="37">
                  <c:v>28.328082446321023</c:v>
                </c:pt>
                <c:pt idx="38">
                  <c:v>27.342434824257424</c:v>
                </c:pt>
                <c:pt idx="39">
                  <c:v>25.915568478235322</c:v>
                </c:pt>
                <c:pt idx="40">
                  <c:v>25.57004491773155</c:v>
                </c:pt>
                <c:pt idx="41">
                  <c:v>22.05329836827292</c:v>
                </c:pt>
                <c:pt idx="42">
                  <c:v>21.591000215999408</c:v>
                </c:pt>
                <c:pt idx="43">
                  <c:v>21.023099813276527</c:v>
                </c:pt>
                <c:pt idx="44">
                  <c:v>20.91602902793398</c:v>
                </c:pt>
                <c:pt idx="45">
                  <c:v>20.31271173366164</c:v>
                </c:pt>
                <c:pt idx="46">
                  <c:v>19.043105708276364</c:v>
                </c:pt>
                <c:pt idx="47">
                  <c:v>16.819529419378924</c:v>
                </c:pt>
                <c:pt idx="48">
                  <c:v>14.618825934600677</c:v>
                </c:pt>
                <c:pt idx="49">
                  <c:v>13.67184542990543</c:v>
                </c:pt>
                <c:pt idx="50">
                  <c:v>12.800909088989023</c:v>
                </c:pt>
                <c:pt idx="51">
                  <c:v>12.734176893722912</c:v>
                </c:pt>
                <c:pt idx="52">
                  <c:v>12.205084293646209</c:v>
                </c:pt>
                <c:pt idx="53">
                  <c:v>11.197248704951734</c:v>
                </c:pt>
                <c:pt idx="54">
                  <c:v>10.050903153082809</c:v>
                </c:pt>
                <c:pt idx="55">
                  <c:v>8.1894667319957</c:v>
                </c:pt>
                <c:pt idx="56">
                  <c:v>6.806189570979925</c:v>
                </c:pt>
                <c:pt idx="57">
                  <c:v>5.050956894780721</c:v>
                </c:pt>
                <c:pt idx="58">
                  <c:v>3.5247924584459343</c:v>
                </c:pt>
                <c:pt idx="59">
                  <c:v>3.165385262132562</c:v>
                </c:pt>
                <c:pt idx="60">
                  <c:v>2.386952373673673</c:v>
                </c:pt>
                <c:pt idx="61">
                  <c:v>2.3769231598090057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心病四科</c:v>
                </c:pt>
                <c:pt idx="2">
                  <c:v>神经内科</c:v>
                </c:pt>
                <c:pt idx="3">
                  <c:v>消化内科</c:v>
                </c:pt>
                <c:pt idx="4">
                  <c:v>心病二科</c:v>
                </c:pt>
                <c:pt idx="5">
                  <c:v>脑病一科</c:v>
                </c:pt>
                <c:pt idx="6">
                  <c:v>肛肠科</c:v>
                </c:pt>
                <c:pt idx="7">
                  <c:v>老年医学科</c:v>
                </c:pt>
                <c:pt idx="8">
                  <c:v>耳鼻喉科</c:v>
                </c:pt>
                <c:pt idx="9">
                  <c:v>推拿科</c:v>
                </c:pt>
                <c:pt idx="10">
                  <c:v>微创骨科</c:v>
                </c:pt>
                <c:pt idx="11">
                  <c:v>神经外科</c:v>
                </c:pt>
                <c:pt idx="12">
                  <c:v>针灸科</c:v>
                </c:pt>
                <c:pt idx="13">
                  <c:v>妇科妇二科合并</c:v>
                </c:pt>
                <c:pt idx="14">
                  <c:v>美容皮肤科</c:v>
                </c:pt>
                <c:pt idx="15">
                  <c:v>皮肤科</c:v>
                </c:pt>
                <c:pt idx="16">
                  <c:v>周围血管科</c:v>
                </c:pt>
                <c:pt idx="17">
                  <c:v>脾胃科消化科合并</c:v>
                </c:pt>
                <c:pt idx="18">
                  <c:v>康复科</c:v>
                </c:pt>
                <c:pt idx="19">
                  <c:v>肝病科</c:v>
                </c:pt>
                <c:pt idx="20">
                  <c:v>产科</c:v>
                </c:pt>
                <c:pt idx="21">
                  <c:v>肝胆外科</c:v>
                </c:pt>
                <c:pt idx="22">
                  <c:v>妇科</c:v>
                </c:pt>
                <c:pt idx="23">
                  <c:v>东区重症医学科</c:v>
                </c:pt>
                <c:pt idx="24">
                  <c:v>普通外科</c:v>
                </c:pt>
                <c:pt idx="25">
                  <c:v>眼科</c:v>
                </c:pt>
                <c:pt idx="26">
                  <c:v>泌尿外科</c:v>
                </c:pt>
                <c:pt idx="27">
                  <c:v>小儿骨科</c:v>
                </c:pt>
                <c:pt idx="28">
                  <c:v>运动损伤骨科</c:v>
                </c:pt>
                <c:pt idx="29">
                  <c:v>脑病三科</c:v>
                </c:pt>
                <c:pt idx="30">
                  <c:v>心病一科</c:v>
                </c:pt>
                <c:pt idx="31">
                  <c:v>心病三科</c:v>
                </c:pt>
                <c:pt idx="32">
                  <c:v>小儿推拿科</c:v>
                </c:pt>
                <c:pt idx="33">
                  <c:v>乳腺甲状腺外科</c:v>
                </c:pt>
                <c:pt idx="34">
                  <c:v>肿瘤内科</c:v>
                </c:pt>
                <c:pt idx="35">
                  <c:v>中医经典科</c:v>
                </c:pt>
                <c:pt idx="36">
                  <c:v>肾病科</c:v>
                </c:pt>
                <c:pt idx="37">
                  <c:v>呼吸内科</c:v>
                </c:pt>
                <c:pt idx="38">
                  <c:v>男科</c:v>
                </c:pt>
                <c:pt idx="39">
                  <c:v>脑病二科</c:v>
                </c:pt>
                <c:pt idx="40">
                  <c:v>重症医学科</c:v>
                </c:pt>
                <c:pt idx="41">
                  <c:v>风湿病科</c:v>
                </c:pt>
                <c:pt idx="42">
                  <c:v>创伤骨科</c:v>
                </c:pt>
                <c:pt idx="43">
                  <c:v>身心医学科</c:v>
                </c:pt>
                <c:pt idx="44">
                  <c:v>脾胃病科</c:v>
                </c:pt>
                <c:pt idx="45">
                  <c:v>肾脏内科</c:v>
                </c:pt>
                <c:pt idx="46">
                  <c:v>心血管内科</c:v>
                </c:pt>
                <c:pt idx="47">
                  <c:v>东区肾病科</c:v>
                </c:pt>
                <c:pt idx="48">
                  <c:v>胸外科</c:v>
                </c:pt>
                <c:pt idx="49">
                  <c:v>治未病中心</c:v>
                </c:pt>
                <c:pt idx="50">
                  <c:v>综合内科</c:v>
                </c:pt>
                <c:pt idx="51">
                  <c:v>骨科</c:v>
                </c:pt>
                <c:pt idx="52">
                  <c:v>中医外治中心</c:v>
                </c:pt>
                <c:pt idx="53">
                  <c:v>医院</c:v>
                </c:pt>
                <c:pt idx="54">
                  <c:v>西区重症医学科</c:v>
                </c:pt>
                <c:pt idx="55">
                  <c:v>妇二科</c:v>
                </c:pt>
                <c:pt idx="56">
                  <c:v>口腔科</c:v>
                </c:pt>
                <c:pt idx="57">
                  <c:v>内分泌科</c:v>
                </c:pt>
                <c:pt idx="58">
                  <c:v>显微骨科</c:v>
                </c:pt>
                <c:pt idx="59">
                  <c:v>血液科</c:v>
                </c:pt>
                <c:pt idx="60">
                  <c:v>关节骨科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97.22442643498847</c:v>
                </c:pt>
                <c:pt idx="2">
                  <c:v>90.76274505320076</c:v>
                </c:pt>
                <c:pt idx="3">
                  <c:v>89.60230001276743</c:v>
                </c:pt>
                <c:pt idx="4">
                  <c:v>89.47193594493073</c:v>
                </c:pt>
                <c:pt idx="5">
                  <c:v>88.49817835041806</c:v>
                </c:pt>
                <c:pt idx="6">
                  <c:v>88.22326803521331</c:v>
                </c:pt>
                <c:pt idx="7">
                  <c:v>87.96365137221088</c:v>
                </c:pt>
                <c:pt idx="8">
                  <c:v>87.40988494753472</c:v>
                </c:pt>
                <c:pt idx="9">
                  <c:v>86.23361657706721</c:v>
                </c:pt>
                <c:pt idx="10">
                  <c:v>84.884929581181</c:v>
                </c:pt>
                <c:pt idx="11">
                  <c:v>84.05292858057665</c:v>
                </c:pt>
                <c:pt idx="12">
                  <c:v>83.4648423586903</c:v>
                </c:pt>
                <c:pt idx="13">
                  <c:v>83.12018443789721</c:v>
                </c:pt>
                <c:pt idx="14">
                  <c:v>80.56994317068849</c:v>
                </c:pt>
                <c:pt idx="15">
                  <c:v>79.26536270622898</c:v>
                </c:pt>
                <c:pt idx="16">
                  <c:v>78.90223286304182</c:v>
                </c:pt>
                <c:pt idx="17">
                  <c:v>78.26872835311501</c:v>
                </c:pt>
                <c:pt idx="18">
                  <c:v>77.20820229634968</c:v>
                </c:pt>
                <c:pt idx="19">
                  <c:v>76.57698292592924</c:v>
                </c:pt>
                <c:pt idx="20">
                  <c:v>76.34898673218733</c:v>
                </c:pt>
                <c:pt idx="21">
                  <c:v>72.43560930573268</c:v>
                </c:pt>
                <c:pt idx="22">
                  <c:v>67.58691989052828</c:v>
                </c:pt>
                <c:pt idx="23">
                  <c:v>64.74925845963584</c:v>
                </c:pt>
                <c:pt idx="24">
                  <c:v>62.407787510846234</c:v>
                </c:pt>
                <c:pt idx="25">
                  <c:v>61.36097799607307</c:v>
                </c:pt>
                <c:pt idx="26">
                  <c:v>57.23300971769794</c:v>
                </c:pt>
                <c:pt idx="27">
                  <c:v>52.85382401572464</c:v>
                </c:pt>
                <c:pt idx="28">
                  <c:v>52.05256932805651</c:v>
                </c:pt>
                <c:pt idx="29">
                  <c:v>50.48067870288606</c:v>
                </c:pt>
                <c:pt idx="30">
                  <c:v>49.63437525418525</c:v>
                </c:pt>
                <c:pt idx="31">
                  <c:v>47.91747109794138</c:v>
                </c:pt>
                <c:pt idx="32">
                  <c:v>47.18553136310779</c:v>
                </c:pt>
                <c:pt idx="33">
                  <c:v>45.35324126215612</c:v>
                </c:pt>
                <c:pt idx="34">
                  <c:v>43.807768177635026</c:v>
                </c:pt>
                <c:pt idx="35">
                  <c:v>41.941795571776424</c:v>
                </c:pt>
                <c:pt idx="36">
                  <c:v>41.713499482379184</c:v>
                </c:pt>
                <c:pt idx="37">
                  <c:v>40.04044996245986</c:v>
                </c:pt>
                <c:pt idx="38">
                  <c:v>36.671410041281995</c:v>
                </c:pt>
                <c:pt idx="39">
                  <c:v>36.08774210313241</c:v>
                </c:pt>
                <c:pt idx="40">
                  <c:v>36.07570316629477</c:v>
                </c:pt>
                <c:pt idx="41">
                  <c:v>35.86557715488694</c:v>
                </c:pt>
                <c:pt idx="42">
                  <c:v>32.787041220805385</c:v>
                </c:pt>
                <c:pt idx="43">
                  <c:v>31.518381026737202</c:v>
                </c:pt>
                <c:pt idx="44">
                  <c:v>29.294289046298637</c:v>
                </c:pt>
                <c:pt idx="45">
                  <c:v>28.142570157912076</c:v>
                </c:pt>
                <c:pt idx="46">
                  <c:v>24.181454495903722</c:v>
                </c:pt>
                <c:pt idx="47">
                  <c:v>22.335366973092214</c:v>
                </c:pt>
                <c:pt idx="48">
                  <c:v>20.65223864127263</c:v>
                </c:pt>
                <c:pt idx="49">
                  <c:v>17.119156884308765</c:v>
                </c:pt>
                <c:pt idx="50">
                  <c:v>15.264110436744012</c:v>
                </c:pt>
                <c:pt idx="51">
                  <c:v>10.80651500525779</c:v>
                </c:pt>
                <c:pt idx="52">
                  <c:v>9.562549874437828</c:v>
                </c:pt>
                <c:pt idx="53">
                  <c:v>9.455781074846074</c:v>
                </c:pt>
                <c:pt idx="54">
                  <c:v>9.211326034304511</c:v>
                </c:pt>
                <c:pt idx="55">
                  <c:v>8.66487144948858</c:v>
                </c:pt>
                <c:pt idx="56">
                  <c:v>8.22318415297478</c:v>
                </c:pt>
                <c:pt idx="57">
                  <c:v>7.7550958676644335</c:v>
                </c:pt>
                <c:pt idx="58">
                  <c:v>6.8197564132587525</c:v>
                </c:pt>
                <c:pt idx="59">
                  <c:v>3.824982075069437</c:v>
                </c:pt>
                <c:pt idx="60">
                  <c:v>3.5248994929032125</c:v>
                </c:pt>
                <c:pt idx="61">
                  <c:v>2.674450519156479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关节骨科</c:v>
                </c:pt>
                <c:pt idx="2">
                  <c:v>脊柱骨科</c:v>
                </c:pt>
                <c:pt idx="3">
                  <c:v>肝病科</c:v>
                </c:pt>
                <c:pt idx="4">
                  <c:v>皮肤科</c:v>
                </c:pt>
                <c:pt idx="5">
                  <c:v>治未病中心</c:v>
                </c:pt>
                <c:pt idx="6">
                  <c:v>普通外科</c:v>
                </c:pt>
                <c:pt idx="7">
                  <c:v>美容皮肤科</c:v>
                </c:pt>
                <c:pt idx="8">
                  <c:v>肝胆外科</c:v>
                </c:pt>
                <c:pt idx="9">
                  <c:v>消化内科</c:v>
                </c:pt>
                <c:pt idx="10">
                  <c:v>血液科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耳鼻喉科</c:v>
                </c:pt>
                <c:pt idx="14">
                  <c:v>脑病二科</c:v>
                </c:pt>
                <c:pt idx="15">
                  <c:v>运动损伤骨科</c:v>
                </c:pt>
                <c:pt idx="16">
                  <c:v>口腔科</c:v>
                </c:pt>
                <c:pt idx="17">
                  <c:v>老年医学科</c:v>
                </c:pt>
                <c:pt idx="18">
                  <c:v>心病三科</c:v>
                </c:pt>
                <c:pt idx="19">
                  <c:v>创伤骨科</c:v>
                </c:pt>
                <c:pt idx="20">
                  <c:v>脑病一科</c:v>
                </c:pt>
                <c:pt idx="21">
                  <c:v>男科</c:v>
                </c:pt>
                <c:pt idx="22">
                  <c:v>小儿骨科</c:v>
                </c:pt>
                <c:pt idx="23">
                  <c:v>心病二科</c:v>
                </c:pt>
                <c:pt idx="24">
                  <c:v>微创骨科</c:v>
                </c:pt>
                <c:pt idx="25">
                  <c:v>肛肠科</c:v>
                </c:pt>
                <c:pt idx="26">
                  <c:v>肾病科</c:v>
                </c:pt>
                <c:pt idx="27">
                  <c:v>肿瘤内科</c:v>
                </c:pt>
                <c:pt idx="28">
                  <c:v>医院</c:v>
                </c:pt>
                <c:pt idx="29">
                  <c:v>小儿推拿科</c:v>
                </c:pt>
                <c:pt idx="30">
                  <c:v>呼吸内科</c:v>
                </c:pt>
                <c:pt idx="31">
                  <c:v>重症医学科</c:v>
                </c:pt>
                <c:pt idx="32">
                  <c:v>康复科</c:v>
                </c:pt>
                <c:pt idx="33">
                  <c:v>产科</c:v>
                </c:pt>
                <c:pt idx="34">
                  <c:v>泌尿外科</c:v>
                </c:pt>
                <c:pt idx="35">
                  <c:v>儿科</c:v>
                </c:pt>
                <c:pt idx="36">
                  <c:v>显微骨科</c:v>
                </c:pt>
                <c:pt idx="37">
                  <c:v>东区肾病科</c:v>
                </c:pt>
                <c:pt idx="38">
                  <c:v>周围血管科</c:v>
                </c:pt>
                <c:pt idx="39">
                  <c:v>中医经典科</c:v>
                </c:pt>
                <c:pt idx="40">
                  <c:v>风湿病科</c:v>
                </c:pt>
                <c:pt idx="41">
                  <c:v>西区重症医学科</c:v>
                </c:pt>
                <c:pt idx="42">
                  <c:v>胸外科</c:v>
                </c:pt>
                <c:pt idx="43">
                  <c:v>中医外治中心</c:v>
                </c:pt>
                <c:pt idx="44">
                  <c:v>推拿科</c:v>
                </c:pt>
                <c:pt idx="45">
                  <c:v>脾胃科消化科合并</c:v>
                </c:pt>
                <c:pt idx="46">
                  <c:v>针灸科</c:v>
                </c:pt>
                <c:pt idx="47">
                  <c:v>眼科</c:v>
                </c:pt>
                <c:pt idx="48">
                  <c:v>肾脏内科</c:v>
                </c:pt>
                <c:pt idx="49">
                  <c:v>脾胃病科</c:v>
                </c:pt>
                <c:pt idx="50">
                  <c:v>妇科妇二科合并</c:v>
                </c:pt>
                <c:pt idx="51">
                  <c:v>身心医学科</c:v>
                </c:pt>
                <c:pt idx="52">
                  <c:v>乳腺甲状腺外科</c:v>
                </c:pt>
                <c:pt idx="53">
                  <c:v>心血管内科</c:v>
                </c:pt>
                <c:pt idx="54">
                  <c:v>心病四科</c:v>
                </c:pt>
                <c:pt idx="55">
                  <c:v>内分泌科</c:v>
                </c:pt>
                <c:pt idx="56">
                  <c:v>骨科</c:v>
                </c:pt>
                <c:pt idx="57">
                  <c:v>妇二科</c:v>
                </c:pt>
                <c:pt idx="58">
                  <c:v>脑病三科</c:v>
                </c:pt>
                <c:pt idx="59">
                  <c:v>综合内科</c:v>
                </c:pt>
                <c:pt idx="60">
                  <c:v>妇科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95.07658239412552</c:v>
                </c:pt>
                <c:pt idx="2">
                  <c:v>94.87733414758749</c:v>
                </c:pt>
                <c:pt idx="3">
                  <c:v>90.72017259517092</c:v>
                </c:pt>
                <c:pt idx="4">
                  <c:v>88.38098350703487</c:v>
                </c:pt>
                <c:pt idx="5">
                  <c:v>84.40771957097871</c:v>
                </c:pt>
                <c:pt idx="6">
                  <c:v>84.11996524074068</c:v>
                </c:pt>
                <c:pt idx="7">
                  <c:v>83.44016324638606</c:v>
                </c:pt>
                <c:pt idx="8">
                  <c:v>81.39933475774211</c:v>
                </c:pt>
                <c:pt idx="9">
                  <c:v>80.6151057710226</c:v>
                </c:pt>
                <c:pt idx="10">
                  <c:v>76.57463539100256</c:v>
                </c:pt>
                <c:pt idx="11">
                  <c:v>73.40450322334964</c:v>
                </c:pt>
                <c:pt idx="12">
                  <c:v>73.20146802998688</c:v>
                </c:pt>
                <c:pt idx="13">
                  <c:v>73.1916180245054</c:v>
                </c:pt>
                <c:pt idx="14">
                  <c:v>71.60689409740485</c:v>
                </c:pt>
                <c:pt idx="15">
                  <c:v>70.57749361031061</c:v>
                </c:pt>
                <c:pt idx="16">
                  <c:v>65.9492700287659</c:v>
                </c:pt>
                <c:pt idx="17">
                  <c:v>65.50565077404364</c:v>
                </c:pt>
                <c:pt idx="18">
                  <c:v>63.76677857309828</c:v>
                </c:pt>
                <c:pt idx="19">
                  <c:v>58.21243063447914</c:v>
                </c:pt>
                <c:pt idx="20">
                  <c:v>58.11890375834511</c:v>
                </c:pt>
                <c:pt idx="21">
                  <c:v>57.05044360433854</c:v>
                </c:pt>
                <c:pt idx="22">
                  <c:v>52.74064331106969</c:v>
                </c:pt>
                <c:pt idx="23">
                  <c:v>50.632359917661965</c:v>
                </c:pt>
                <c:pt idx="24">
                  <c:v>50.26142389906727</c:v>
                </c:pt>
                <c:pt idx="25">
                  <c:v>49.83511418033156</c:v>
                </c:pt>
                <c:pt idx="26">
                  <c:v>49.23787669507697</c:v>
                </c:pt>
                <c:pt idx="27">
                  <c:v>48.89566792961137</c:v>
                </c:pt>
                <c:pt idx="28">
                  <c:v>48.139740303210694</c:v>
                </c:pt>
                <c:pt idx="29">
                  <c:v>46.651278169348494</c:v>
                </c:pt>
                <c:pt idx="30">
                  <c:v>44.21779637688887</c:v>
                </c:pt>
                <c:pt idx="31">
                  <c:v>41.08551667761881</c:v>
                </c:pt>
                <c:pt idx="32">
                  <c:v>37.06080265512726</c:v>
                </c:pt>
                <c:pt idx="33">
                  <c:v>36.25690151124253</c:v>
                </c:pt>
                <c:pt idx="34">
                  <c:v>34.917406960615715</c:v>
                </c:pt>
                <c:pt idx="35">
                  <c:v>34.81139384977988</c:v>
                </c:pt>
                <c:pt idx="36">
                  <c:v>33.348003825119754</c:v>
                </c:pt>
                <c:pt idx="37">
                  <c:v>32.49943296326119</c:v>
                </c:pt>
                <c:pt idx="38">
                  <c:v>31.722867465359432</c:v>
                </c:pt>
                <c:pt idx="39">
                  <c:v>30.497045433392675</c:v>
                </c:pt>
                <c:pt idx="40">
                  <c:v>30.439455033185713</c:v>
                </c:pt>
                <c:pt idx="41">
                  <c:v>28.87715307143341</c:v>
                </c:pt>
                <c:pt idx="42">
                  <c:v>28.636598806671447</c:v>
                </c:pt>
                <c:pt idx="43">
                  <c:v>28.54133706899765</c:v>
                </c:pt>
                <c:pt idx="44">
                  <c:v>25.60342186573308</c:v>
                </c:pt>
                <c:pt idx="45">
                  <c:v>25.52674023742247</c:v>
                </c:pt>
                <c:pt idx="46">
                  <c:v>23.79577249864992</c:v>
                </c:pt>
                <c:pt idx="47">
                  <c:v>20.00917111143256</c:v>
                </c:pt>
                <c:pt idx="48">
                  <c:v>16.78379701533459</c:v>
                </c:pt>
                <c:pt idx="49">
                  <c:v>12.751541756469038</c:v>
                </c:pt>
                <c:pt idx="50">
                  <c:v>11.929219926145235</c:v>
                </c:pt>
                <c:pt idx="51">
                  <c:v>10.579493745267254</c:v>
                </c:pt>
                <c:pt idx="52">
                  <c:v>10.307211599595398</c:v>
                </c:pt>
                <c:pt idx="53">
                  <c:v>7.048386809418433</c:v>
                </c:pt>
                <c:pt idx="54">
                  <c:v>4.173317183910562</c:v>
                </c:pt>
                <c:pt idx="55">
                  <c:v>4.081127189875387</c:v>
                </c:pt>
                <c:pt idx="56">
                  <c:v>3.9658866977694207</c:v>
                </c:pt>
                <c:pt idx="57">
                  <c:v>2.981678300583127</c:v>
                </c:pt>
                <c:pt idx="58">
                  <c:v>2.560267617131337</c:v>
                </c:pt>
                <c:pt idx="59">
                  <c:v>2.5506383355582356</c:v>
                </c:pt>
                <c:pt idx="60">
                  <c:v>1.8769580832053365</c:v>
                </c:pt>
                <c:pt idx="61">
                  <c:v>0.08593692673198523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肛肠科</c:v>
                </c:pt>
                <c:pt idx="2">
                  <c:v>针灸科</c:v>
                </c:pt>
                <c:pt idx="3">
                  <c:v>微创骨科</c:v>
                </c:pt>
                <c:pt idx="4">
                  <c:v>西区重症医学科</c:v>
                </c:pt>
                <c:pt idx="5">
                  <c:v>妇科</c:v>
                </c:pt>
                <c:pt idx="6">
                  <c:v>儿科</c:v>
                </c:pt>
                <c:pt idx="7">
                  <c:v>小儿骨科</c:v>
                </c:pt>
                <c:pt idx="8">
                  <c:v>泌尿外科</c:v>
                </c:pt>
                <c:pt idx="9">
                  <c:v>东区肾病科</c:v>
                </c:pt>
                <c:pt idx="10">
                  <c:v>东区重症医学科</c:v>
                </c:pt>
                <c:pt idx="11">
                  <c:v>身心医学科</c:v>
                </c:pt>
                <c:pt idx="12">
                  <c:v>综合内科</c:v>
                </c:pt>
                <c:pt idx="13">
                  <c:v>脾胃科消化科合并</c:v>
                </c:pt>
                <c:pt idx="14">
                  <c:v>脑病三科</c:v>
                </c:pt>
                <c:pt idx="15">
                  <c:v>男科</c:v>
                </c:pt>
                <c:pt idx="16">
                  <c:v>小儿推拿科</c:v>
                </c:pt>
                <c:pt idx="17">
                  <c:v>耳鼻喉科</c:v>
                </c:pt>
                <c:pt idx="18">
                  <c:v>肝病科</c:v>
                </c:pt>
                <c:pt idx="19">
                  <c:v>骨科</c:v>
                </c:pt>
                <c:pt idx="20">
                  <c:v>心病一科</c:v>
                </c:pt>
                <c:pt idx="21">
                  <c:v>医院</c:v>
                </c:pt>
                <c:pt idx="22">
                  <c:v>老年医学科</c:v>
                </c:pt>
                <c:pt idx="23">
                  <c:v>眼科</c:v>
                </c:pt>
                <c:pt idx="24">
                  <c:v>肝胆外科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创伤骨科</c:v>
                </c:pt>
                <c:pt idx="28">
                  <c:v>肿瘤内科</c:v>
                </c:pt>
                <c:pt idx="29">
                  <c:v>妇科妇二科合并</c:v>
                </c:pt>
                <c:pt idx="30">
                  <c:v>神经内科</c:v>
                </c:pt>
                <c:pt idx="31">
                  <c:v>胸外科</c:v>
                </c:pt>
                <c:pt idx="32">
                  <c:v>关节骨科</c:v>
                </c:pt>
                <c:pt idx="33">
                  <c:v>乳腺甲状腺外科</c:v>
                </c:pt>
                <c:pt idx="34">
                  <c:v>心病三科</c:v>
                </c:pt>
                <c:pt idx="35">
                  <c:v>消化内科</c:v>
                </c:pt>
                <c:pt idx="36">
                  <c:v>脑病二科</c:v>
                </c:pt>
                <c:pt idx="37">
                  <c:v>推拿科</c:v>
                </c:pt>
                <c:pt idx="38">
                  <c:v>普通外科</c:v>
                </c:pt>
                <c:pt idx="39">
                  <c:v>妇二科</c:v>
                </c:pt>
                <c:pt idx="40">
                  <c:v>中医外治中心</c:v>
                </c:pt>
                <c:pt idx="41">
                  <c:v>血液科</c:v>
                </c:pt>
                <c:pt idx="42">
                  <c:v>中医经典科</c:v>
                </c:pt>
                <c:pt idx="43">
                  <c:v>脾胃病科</c:v>
                </c:pt>
                <c:pt idx="44">
                  <c:v>肾病科</c:v>
                </c:pt>
                <c:pt idx="45">
                  <c:v>心病四科</c:v>
                </c:pt>
                <c:pt idx="46">
                  <c:v>呼吸内科</c:v>
                </c:pt>
                <c:pt idx="47">
                  <c:v>脑病一科</c:v>
                </c:pt>
                <c:pt idx="48">
                  <c:v>口腔科</c:v>
                </c:pt>
                <c:pt idx="49">
                  <c:v>风湿病科</c:v>
                </c:pt>
                <c:pt idx="50">
                  <c:v>肾脏内科</c:v>
                </c:pt>
                <c:pt idx="51">
                  <c:v>脊柱骨科</c:v>
                </c:pt>
                <c:pt idx="52">
                  <c:v>产科</c:v>
                </c:pt>
                <c:pt idx="53">
                  <c:v>心血管内科</c:v>
                </c:pt>
                <c:pt idx="54">
                  <c:v>周围血管科</c:v>
                </c:pt>
                <c:pt idx="55">
                  <c:v>皮肤科</c:v>
                </c:pt>
                <c:pt idx="56">
                  <c:v>美容皮肤科</c:v>
                </c:pt>
                <c:pt idx="57">
                  <c:v>内分泌科</c:v>
                </c:pt>
                <c:pt idx="58">
                  <c:v>显微骨科</c:v>
                </c:pt>
                <c:pt idx="59">
                  <c:v>康复科</c:v>
                </c:pt>
                <c:pt idx="60">
                  <c:v>神经外科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99.31232610789583</c:v>
                </c:pt>
                <c:pt idx="2">
                  <c:v>98.98440879496928</c:v>
                </c:pt>
                <c:pt idx="3">
                  <c:v>97.17660043466537</c:v>
                </c:pt>
                <c:pt idx="4">
                  <c:v>92.9689301178391</c:v>
                </c:pt>
                <c:pt idx="5">
                  <c:v>90.90607323368197</c:v>
                </c:pt>
                <c:pt idx="6">
                  <c:v>89.6713103167782</c:v>
                </c:pt>
                <c:pt idx="7">
                  <c:v>84.86566071741973</c:v>
                </c:pt>
                <c:pt idx="8">
                  <c:v>81.19129542267495</c:v>
                </c:pt>
                <c:pt idx="9">
                  <c:v>79.82140099196599</c:v>
                </c:pt>
                <c:pt idx="10">
                  <c:v>78.90032515475218</c:v>
                </c:pt>
                <c:pt idx="11">
                  <c:v>78.27367401436746</c:v>
                </c:pt>
                <c:pt idx="12">
                  <c:v>77.85775546869793</c:v>
                </c:pt>
                <c:pt idx="13">
                  <c:v>76.57088414853504</c:v>
                </c:pt>
                <c:pt idx="14">
                  <c:v>76.47823800044574</c:v>
                </c:pt>
                <c:pt idx="15">
                  <c:v>76.45842530396061</c:v>
                </c:pt>
                <c:pt idx="16">
                  <c:v>75.82155794170978</c:v>
                </c:pt>
                <c:pt idx="17">
                  <c:v>75.53754480067671</c:v>
                </c:pt>
                <c:pt idx="18">
                  <c:v>74.57409861199162</c:v>
                </c:pt>
                <c:pt idx="19">
                  <c:v>73.04779532867273</c:v>
                </c:pt>
                <c:pt idx="20">
                  <c:v>72.53116688656495</c:v>
                </c:pt>
                <c:pt idx="21">
                  <c:v>71.60776052121774</c:v>
                </c:pt>
                <c:pt idx="22">
                  <c:v>71.5492128967979</c:v>
                </c:pt>
                <c:pt idx="23">
                  <c:v>71.07103523983903</c:v>
                </c:pt>
                <c:pt idx="24">
                  <c:v>70.20603801413586</c:v>
                </c:pt>
                <c:pt idx="25">
                  <c:v>69.0394002457305</c:v>
                </c:pt>
                <c:pt idx="26">
                  <c:v>68.99003091862977</c:v>
                </c:pt>
                <c:pt idx="27">
                  <c:v>68.98138723536512</c:v>
                </c:pt>
                <c:pt idx="28">
                  <c:v>68.14363903962806</c:v>
                </c:pt>
                <c:pt idx="29">
                  <c:v>67.96182664904929</c:v>
                </c:pt>
                <c:pt idx="30">
                  <c:v>67.6647095788621</c:v>
                </c:pt>
                <c:pt idx="31">
                  <c:v>66.20310522530707</c:v>
                </c:pt>
                <c:pt idx="32">
                  <c:v>65.86703893831857</c:v>
                </c:pt>
                <c:pt idx="33">
                  <c:v>65.21578433153113</c:v>
                </c:pt>
                <c:pt idx="34">
                  <c:v>64.23681291549856</c:v>
                </c:pt>
                <c:pt idx="35">
                  <c:v>57.12180459657418</c:v>
                </c:pt>
                <c:pt idx="36">
                  <c:v>53.43553680352158</c:v>
                </c:pt>
                <c:pt idx="37">
                  <c:v>32.429297275364455</c:v>
                </c:pt>
                <c:pt idx="38">
                  <c:v>31.393055999173114</c:v>
                </c:pt>
                <c:pt idx="39">
                  <c:v>31.276986996450894</c:v>
                </c:pt>
                <c:pt idx="40">
                  <c:v>27.682625476771392</c:v>
                </c:pt>
                <c:pt idx="41">
                  <c:v>27.673025367261406</c:v>
                </c:pt>
                <c:pt idx="42">
                  <c:v>27.528808789832816</c:v>
                </c:pt>
                <c:pt idx="43">
                  <c:v>27.246419551521925</c:v>
                </c:pt>
                <c:pt idx="44">
                  <c:v>25.780115244273173</c:v>
                </c:pt>
                <c:pt idx="45">
                  <c:v>24.909563081264263</c:v>
                </c:pt>
                <c:pt idx="46">
                  <c:v>24.653255520669568</c:v>
                </c:pt>
                <c:pt idx="47">
                  <c:v>24.00370914818565</c:v>
                </c:pt>
                <c:pt idx="48">
                  <c:v>23.974789060673892</c:v>
                </c:pt>
                <c:pt idx="49">
                  <c:v>23.173247513644938</c:v>
                </c:pt>
                <c:pt idx="50">
                  <c:v>22.775471981857972</c:v>
                </c:pt>
                <c:pt idx="51">
                  <c:v>19.481831859573152</c:v>
                </c:pt>
                <c:pt idx="52">
                  <c:v>17.599596993799132</c:v>
                </c:pt>
                <c:pt idx="53">
                  <c:v>15.258117340379636</c:v>
                </c:pt>
                <c:pt idx="54">
                  <c:v>14.690223781296522</c:v>
                </c:pt>
                <c:pt idx="55">
                  <c:v>13.060641883962655</c:v>
                </c:pt>
                <c:pt idx="56">
                  <c:v>12.696705186301832</c:v>
                </c:pt>
                <c:pt idx="57">
                  <c:v>8.232396000146327</c:v>
                </c:pt>
                <c:pt idx="58">
                  <c:v>7.872828717090743</c:v>
                </c:pt>
                <c:pt idx="59">
                  <c:v>1.7918391519906534</c:v>
                </c:pt>
                <c:pt idx="60">
                  <c:v>0.6890519425381499</c:v>
                </c:pt>
                <c:pt idx="61">
                  <c:v>0.5799064586569768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神经内科</c:v>
                </c:pt>
                <c:pt idx="2">
                  <c:v>消化内科</c:v>
                </c:pt>
                <c:pt idx="3">
                  <c:v>皮肤科</c:v>
                </c:pt>
                <c:pt idx="4">
                  <c:v>儿科</c:v>
                </c:pt>
                <c:pt idx="5">
                  <c:v>肝病科</c:v>
                </c:pt>
                <c:pt idx="6">
                  <c:v>脾胃科消化科合并</c:v>
                </c:pt>
                <c:pt idx="7">
                  <c:v>泌尿外科</c:v>
                </c:pt>
                <c:pt idx="8">
                  <c:v>东区重症医学科</c:v>
                </c:pt>
                <c:pt idx="9">
                  <c:v>肾脏内科</c:v>
                </c:pt>
                <c:pt idx="10">
                  <c:v>康复科</c:v>
                </c:pt>
                <c:pt idx="11">
                  <c:v>美容皮肤科</c:v>
                </c:pt>
                <c:pt idx="12">
                  <c:v>推拿科</c:v>
                </c:pt>
                <c:pt idx="13">
                  <c:v>肛肠科</c:v>
                </c:pt>
                <c:pt idx="14">
                  <c:v>肝胆外科</c:v>
                </c:pt>
                <c:pt idx="15">
                  <c:v>治未病中心</c:v>
                </c:pt>
                <c:pt idx="16">
                  <c:v>西区重症医学科</c:v>
                </c:pt>
                <c:pt idx="17">
                  <c:v>中医外治中心</c:v>
                </c:pt>
                <c:pt idx="18">
                  <c:v>脑病一科</c:v>
                </c:pt>
                <c:pt idx="19">
                  <c:v>身心医学科</c:v>
                </c:pt>
                <c:pt idx="20">
                  <c:v>呼吸内科</c:v>
                </c:pt>
                <c:pt idx="21">
                  <c:v>妇科</c:v>
                </c:pt>
                <c:pt idx="22">
                  <c:v>显微骨科</c:v>
                </c:pt>
                <c:pt idx="23">
                  <c:v>针灸科</c:v>
                </c:pt>
                <c:pt idx="24">
                  <c:v>神经外科</c:v>
                </c:pt>
                <c:pt idx="25">
                  <c:v>风湿病科</c:v>
                </c:pt>
                <c:pt idx="26">
                  <c:v>产科</c:v>
                </c:pt>
                <c:pt idx="27">
                  <c:v>运动损伤骨科</c:v>
                </c:pt>
                <c:pt idx="28">
                  <c:v>心血管内科</c:v>
                </c:pt>
                <c:pt idx="29">
                  <c:v>老年医学科</c:v>
                </c:pt>
                <c:pt idx="30">
                  <c:v>眼科</c:v>
                </c:pt>
                <c:pt idx="31">
                  <c:v>心病三科</c:v>
                </c:pt>
                <c:pt idx="32">
                  <c:v>心病四科</c:v>
                </c:pt>
                <c:pt idx="33">
                  <c:v>东区肾病科</c:v>
                </c:pt>
                <c:pt idx="34">
                  <c:v>中医经典科</c:v>
                </c:pt>
                <c:pt idx="35">
                  <c:v>内分泌科</c:v>
                </c:pt>
                <c:pt idx="36">
                  <c:v>乳腺甲状腺外科</c:v>
                </c:pt>
                <c:pt idx="37">
                  <c:v>肿瘤内科</c:v>
                </c:pt>
                <c:pt idx="38">
                  <c:v>医院</c:v>
                </c:pt>
                <c:pt idx="39">
                  <c:v>微创骨科</c:v>
                </c:pt>
                <c:pt idx="40">
                  <c:v>心病一科</c:v>
                </c:pt>
                <c:pt idx="41">
                  <c:v>重症医学科</c:v>
                </c:pt>
                <c:pt idx="42">
                  <c:v>口腔科</c:v>
                </c:pt>
                <c:pt idx="43">
                  <c:v>小儿骨科</c:v>
                </c:pt>
                <c:pt idx="44">
                  <c:v>小儿推拿科</c:v>
                </c:pt>
                <c:pt idx="45">
                  <c:v>骨科</c:v>
                </c:pt>
                <c:pt idx="46">
                  <c:v>关节骨科</c:v>
                </c:pt>
                <c:pt idx="47">
                  <c:v>周围血管科</c:v>
                </c:pt>
                <c:pt idx="48">
                  <c:v>胸外科</c:v>
                </c:pt>
                <c:pt idx="49">
                  <c:v>耳鼻喉科</c:v>
                </c:pt>
                <c:pt idx="50">
                  <c:v>妇科妇二科合并</c:v>
                </c:pt>
                <c:pt idx="51">
                  <c:v>妇二科</c:v>
                </c:pt>
                <c:pt idx="52">
                  <c:v>脑病二科</c:v>
                </c:pt>
                <c:pt idx="53">
                  <c:v>综合内科</c:v>
                </c:pt>
                <c:pt idx="54">
                  <c:v>心病二科</c:v>
                </c:pt>
                <c:pt idx="55">
                  <c:v>男科</c:v>
                </c:pt>
                <c:pt idx="56">
                  <c:v>血液科</c:v>
                </c:pt>
                <c:pt idx="57">
                  <c:v>脾胃病科</c:v>
                </c:pt>
                <c:pt idx="58">
                  <c:v>脑病三科</c:v>
                </c:pt>
                <c:pt idx="59">
                  <c:v>肾病科</c:v>
                </c:pt>
                <c:pt idx="60">
                  <c:v>创伤骨科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98.61919939723552</c:v>
                </c:pt>
                <c:pt idx="2">
                  <c:v>97.57690231487894</c:v>
                </c:pt>
                <c:pt idx="3">
                  <c:v>96.95515324954641</c:v>
                </c:pt>
                <c:pt idx="4">
                  <c:v>92.95518347529406</c:v>
                </c:pt>
                <c:pt idx="5">
                  <c:v>85.63968425799702</c:v>
                </c:pt>
                <c:pt idx="6">
                  <c:v>84.66096120942902</c:v>
                </c:pt>
                <c:pt idx="7">
                  <c:v>81.32872176307123</c:v>
                </c:pt>
                <c:pt idx="8">
                  <c:v>80.23372290557914</c:v>
                </c:pt>
                <c:pt idx="9">
                  <c:v>79.07440801819432</c:v>
                </c:pt>
                <c:pt idx="10">
                  <c:v>78.88231853773135</c:v>
                </c:pt>
                <c:pt idx="11">
                  <c:v>78.84710752317557</c:v>
                </c:pt>
                <c:pt idx="12">
                  <c:v>78.35631468189882</c:v>
                </c:pt>
                <c:pt idx="13">
                  <c:v>76.75267854511806</c:v>
                </c:pt>
                <c:pt idx="14">
                  <c:v>76.5512276130637</c:v>
                </c:pt>
                <c:pt idx="15">
                  <c:v>74.52431548415096</c:v>
                </c:pt>
                <c:pt idx="16">
                  <c:v>72.05613317666425</c:v>
                </c:pt>
                <c:pt idx="17">
                  <c:v>70.99287538363502</c:v>
                </c:pt>
                <c:pt idx="18">
                  <c:v>70.77665901962648</c:v>
                </c:pt>
                <c:pt idx="19">
                  <c:v>67.48412203275957</c:v>
                </c:pt>
                <c:pt idx="20">
                  <c:v>65.54006015423215</c:v>
                </c:pt>
                <c:pt idx="21">
                  <c:v>64.16280690859435</c:v>
                </c:pt>
                <c:pt idx="22">
                  <c:v>63.22382554578197</c:v>
                </c:pt>
                <c:pt idx="23">
                  <c:v>62.87683745283905</c:v>
                </c:pt>
                <c:pt idx="24">
                  <c:v>60.22510817581622</c:v>
                </c:pt>
                <c:pt idx="25">
                  <c:v>58.0604495078456</c:v>
                </c:pt>
                <c:pt idx="26">
                  <c:v>57.044199921071346</c:v>
                </c:pt>
                <c:pt idx="27">
                  <c:v>55.744048703550696</c:v>
                </c:pt>
                <c:pt idx="28">
                  <c:v>54.263863111270425</c:v>
                </c:pt>
                <c:pt idx="29">
                  <c:v>51.14262013411054</c:v>
                </c:pt>
                <c:pt idx="30">
                  <c:v>49.51058482122218</c:v>
                </c:pt>
                <c:pt idx="31">
                  <c:v>46.477618398198395</c:v>
                </c:pt>
                <c:pt idx="32">
                  <c:v>44.62684981471236</c:v>
                </c:pt>
                <c:pt idx="33">
                  <c:v>44.16672642248635</c:v>
                </c:pt>
                <c:pt idx="34">
                  <c:v>42.55930837003577</c:v>
                </c:pt>
                <c:pt idx="35">
                  <c:v>41.122830088981885</c:v>
                </c:pt>
                <c:pt idx="36">
                  <c:v>39.1268398312899</c:v>
                </c:pt>
                <c:pt idx="37">
                  <c:v>38.56542595345627</c:v>
                </c:pt>
                <c:pt idx="38">
                  <c:v>31.593139655735424</c:v>
                </c:pt>
                <c:pt idx="39">
                  <c:v>31.540904620312325</c:v>
                </c:pt>
                <c:pt idx="40">
                  <c:v>30.738734304087938</c:v>
                </c:pt>
                <c:pt idx="41">
                  <c:v>30.158666031441015</c:v>
                </c:pt>
                <c:pt idx="42">
                  <c:v>28.622944812302734</c:v>
                </c:pt>
                <c:pt idx="43">
                  <c:v>28.54572400810921</c:v>
                </c:pt>
                <c:pt idx="44">
                  <c:v>27.51955776677859</c:v>
                </c:pt>
                <c:pt idx="45">
                  <c:v>24.176460038514012</c:v>
                </c:pt>
                <c:pt idx="46">
                  <c:v>24.05958086349074</c:v>
                </c:pt>
                <c:pt idx="47">
                  <c:v>23.366111844970145</c:v>
                </c:pt>
                <c:pt idx="48">
                  <c:v>19.813736339541787</c:v>
                </c:pt>
                <c:pt idx="49">
                  <c:v>16.01283514389775</c:v>
                </c:pt>
                <c:pt idx="50">
                  <c:v>13.647903057653613</c:v>
                </c:pt>
                <c:pt idx="51">
                  <c:v>12.60253068097861</c:v>
                </c:pt>
                <c:pt idx="52">
                  <c:v>12.066941039386805</c:v>
                </c:pt>
                <c:pt idx="53">
                  <c:v>12.016073761056383</c:v>
                </c:pt>
                <c:pt idx="54">
                  <c:v>9.233560553133161</c:v>
                </c:pt>
                <c:pt idx="55">
                  <c:v>8.000456418699946</c:v>
                </c:pt>
                <c:pt idx="56">
                  <c:v>6.933048115703113</c:v>
                </c:pt>
                <c:pt idx="57">
                  <c:v>5.5743100211767524</c:v>
                </c:pt>
                <c:pt idx="58">
                  <c:v>4.5672010678367485</c:v>
                </c:pt>
                <c:pt idx="59">
                  <c:v>4.452105246093591</c:v>
                </c:pt>
                <c:pt idx="60">
                  <c:v>2.570922172800302</c:v>
                </c:pt>
                <c:pt idx="61">
                  <c:v>1.3484521974835906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脑病一科</c:v>
                </c:pt>
                <c:pt idx="2">
                  <c:v>创伤骨科</c:v>
                </c:pt>
                <c:pt idx="3">
                  <c:v>老年医学科</c:v>
                </c:pt>
                <c:pt idx="4">
                  <c:v>男科</c:v>
                </c:pt>
                <c:pt idx="5">
                  <c:v>妇科妇二科合并</c:v>
                </c:pt>
                <c:pt idx="6">
                  <c:v>东区重症医学科</c:v>
                </c:pt>
                <c:pt idx="7">
                  <c:v>胸外科</c:v>
                </c:pt>
                <c:pt idx="8">
                  <c:v>小儿骨科</c:v>
                </c:pt>
                <c:pt idx="9">
                  <c:v>乳腺甲状腺外科</c:v>
                </c:pt>
                <c:pt idx="10">
                  <c:v>医院</c:v>
                </c:pt>
                <c:pt idx="11">
                  <c:v>康复科</c:v>
                </c:pt>
                <c:pt idx="12">
                  <c:v>东区肾病科</c:v>
                </c:pt>
                <c:pt idx="13">
                  <c:v>关节骨科</c:v>
                </c:pt>
                <c:pt idx="14">
                  <c:v>微创骨科</c:v>
                </c:pt>
                <c:pt idx="15">
                  <c:v>脑病二科</c:v>
                </c:pt>
                <c:pt idx="16">
                  <c:v>心病四科</c:v>
                </c:pt>
                <c:pt idx="17">
                  <c:v>风湿病科</c:v>
                </c:pt>
                <c:pt idx="18">
                  <c:v>中医经典科</c:v>
                </c:pt>
                <c:pt idx="19">
                  <c:v>肾病科</c:v>
                </c:pt>
                <c:pt idx="20">
                  <c:v>血液科</c:v>
                </c:pt>
                <c:pt idx="21">
                  <c:v>妇科</c:v>
                </c:pt>
                <c:pt idx="22">
                  <c:v>神经外科</c:v>
                </c:pt>
                <c:pt idx="23">
                  <c:v>中医外治中心</c:v>
                </c:pt>
                <c:pt idx="24">
                  <c:v>肝胆外科</c:v>
                </c:pt>
                <c:pt idx="25">
                  <c:v>心血管内科</c:v>
                </c:pt>
                <c:pt idx="26">
                  <c:v>美容皮肤科</c:v>
                </c:pt>
                <c:pt idx="27">
                  <c:v>肝病科</c:v>
                </c:pt>
                <c:pt idx="28">
                  <c:v>脊柱骨科</c:v>
                </c:pt>
                <c:pt idx="29">
                  <c:v>运动损伤骨科</c:v>
                </c:pt>
                <c:pt idx="30">
                  <c:v>治未病中心</c:v>
                </c:pt>
                <c:pt idx="31">
                  <c:v>口腔科</c:v>
                </c:pt>
                <c:pt idx="32">
                  <c:v>耳鼻喉科</c:v>
                </c:pt>
                <c:pt idx="33">
                  <c:v>小儿推拿科</c:v>
                </c:pt>
                <c:pt idx="34">
                  <c:v>骨科</c:v>
                </c:pt>
                <c:pt idx="35">
                  <c:v>普通外科</c:v>
                </c:pt>
                <c:pt idx="36">
                  <c:v>综合内科</c:v>
                </c:pt>
                <c:pt idx="37">
                  <c:v>皮肤科</c:v>
                </c:pt>
                <c:pt idx="38">
                  <c:v>泌尿外科</c:v>
                </c:pt>
                <c:pt idx="39">
                  <c:v>显微骨科</c:v>
                </c:pt>
                <c:pt idx="40">
                  <c:v>肛肠科</c:v>
                </c:pt>
                <c:pt idx="41">
                  <c:v>眼科</c:v>
                </c:pt>
                <c:pt idx="42">
                  <c:v>脾胃科消化科合并</c:v>
                </c:pt>
                <c:pt idx="43">
                  <c:v>妇二科</c:v>
                </c:pt>
                <c:pt idx="44">
                  <c:v>针灸科</c:v>
                </c:pt>
                <c:pt idx="45">
                  <c:v>西区重症医学科</c:v>
                </c:pt>
                <c:pt idx="46">
                  <c:v>重症医学科</c:v>
                </c:pt>
                <c:pt idx="47">
                  <c:v>身心医学科</c:v>
                </c:pt>
                <c:pt idx="48">
                  <c:v>周围血管科</c:v>
                </c:pt>
                <c:pt idx="49">
                  <c:v>脾胃病科</c:v>
                </c:pt>
                <c:pt idx="50">
                  <c:v>消化内科</c:v>
                </c:pt>
                <c:pt idx="51">
                  <c:v>推拿科</c:v>
                </c:pt>
                <c:pt idx="52">
                  <c:v>产科</c:v>
                </c:pt>
                <c:pt idx="53">
                  <c:v>肾脏内科</c:v>
                </c:pt>
                <c:pt idx="54">
                  <c:v>儿科</c:v>
                </c:pt>
                <c:pt idx="55">
                  <c:v>神经内科</c:v>
                </c:pt>
                <c:pt idx="56">
                  <c:v>脑病三科</c:v>
                </c:pt>
                <c:pt idx="57">
                  <c:v>心病二科</c:v>
                </c:pt>
                <c:pt idx="58">
                  <c:v>肿瘤内科</c:v>
                </c:pt>
                <c:pt idx="59">
                  <c:v>心病三科</c:v>
                </c:pt>
                <c:pt idx="60">
                  <c:v>心病一科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98.6818574128595</c:v>
                </c:pt>
                <c:pt idx="2">
                  <c:v>98.23585514999674</c:v>
                </c:pt>
                <c:pt idx="3">
                  <c:v>93.56812127524516</c:v>
                </c:pt>
                <c:pt idx="4">
                  <c:v>92.03118356345404</c:v>
                </c:pt>
                <c:pt idx="5">
                  <c:v>91.90706749325214</c:v>
                </c:pt>
                <c:pt idx="6">
                  <c:v>90.48086538987025</c:v>
                </c:pt>
                <c:pt idx="7">
                  <c:v>87.01590318073363</c:v>
                </c:pt>
                <c:pt idx="8">
                  <c:v>84.1863663166268</c:v>
                </c:pt>
                <c:pt idx="9">
                  <c:v>82.7363025584487</c:v>
                </c:pt>
                <c:pt idx="10">
                  <c:v>81.46163940089087</c:v>
                </c:pt>
                <c:pt idx="11">
                  <c:v>80.63294440577494</c:v>
                </c:pt>
                <c:pt idx="12">
                  <c:v>80.25232926060156</c:v>
                </c:pt>
                <c:pt idx="13">
                  <c:v>78.22066447677359</c:v>
                </c:pt>
                <c:pt idx="14">
                  <c:v>76.27974757530806</c:v>
                </c:pt>
                <c:pt idx="15">
                  <c:v>75.72454197231248</c:v>
                </c:pt>
                <c:pt idx="16">
                  <c:v>75.30385880664724</c:v>
                </c:pt>
                <c:pt idx="17">
                  <c:v>74.25997103087114</c:v>
                </c:pt>
                <c:pt idx="18">
                  <c:v>73.38224126824045</c:v>
                </c:pt>
                <c:pt idx="19">
                  <c:v>71.70417355237268</c:v>
                </c:pt>
                <c:pt idx="20">
                  <c:v>69.04482791477992</c:v>
                </c:pt>
                <c:pt idx="21">
                  <c:v>68.4807989854598</c:v>
                </c:pt>
                <c:pt idx="22">
                  <c:v>66.02754317411942</c:v>
                </c:pt>
                <c:pt idx="23">
                  <c:v>64.46457883865482</c:v>
                </c:pt>
                <c:pt idx="24">
                  <c:v>60.5768255292323</c:v>
                </c:pt>
                <c:pt idx="25">
                  <c:v>57.5793145458186</c:v>
                </c:pt>
                <c:pt idx="26">
                  <c:v>56.81694877004853</c:v>
                </c:pt>
                <c:pt idx="27">
                  <c:v>52.09058560364409</c:v>
                </c:pt>
                <c:pt idx="28">
                  <c:v>51.28576730274544</c:v>
                </c:pt>
                <c:pt idx="29">
                  <c:v>49.905521908753926</c:v>
                </c:pt>
                <c:pt idx="30">
                  <c:v>49.86166063562954</c:v>
                </c:pt>
                <c:pt idx="31">
                  <c:v>49.144098808209584</c:v>
                </c:pt>
                <c:pt idx="32">
                  <c:v>48.83041121365734</c:v>
                </c:pt>
                <c:pt idx="33">
                  <c:v>47.33871605702648</c:v>
                </c:pt>
                <c:pt idx="34">
                  <c:v>44.04901864163093</c:v>
                </c:pt>
                <c:pt idx="35">
                  <c:v>43.97214985622066</c:v>
                </c:pt>
                <c:pt idx="36">
                  <c:v>40.19206988491585</c:v>
                </c:pt>
                <c:pt idx="37">
                  <c:v>37.47958303824425</c:v>
                </c:pt>
                <c:pt idx="38">
                  <c:v>35.93404555541866</c:v>
                </c:pt>
                <c:pt idx="39">
                  <c:v>34.256321487333395</c:v>
                </c:pt>
                <c:pt idx="40">
                  <c:v>33.58571003207087</c:v>
                </c:pt>
                <c:pt idx="41">
                  <c:v>32.570185026265705</c:v>
                </c:pt>
                <c:pt idx="42">
                  <c:v>30.492005968101832</c:v>
                </c:pt>
                <c:pt idx="43">
                  <c:v>25.97970100069311</c:v>
                </c:pt>
                <c:pt idx="44">
                  <c:v>24.235822845914722</c:v>
                </c:pt>
                <c:pt idx="45">
                  <c:v>22.79583397069609</c:v>
                </c:pt>
                <c:pt idx="46">
                  <c:v>21.03888382406752</c:v>
                </c:pt>
                <c:pt idx="47">
                  <c:v>19.414382601237477</c:v>
                </c:pt>
                <c:pt idx="48">
                  <c:v>18.842399528112026</c:v>
                </c:pt>
                <c:pt idx="49">
                  <c:v>18.0296129548679</c:v>
                </c:pt>
                <c:pt idx="50">
                  <c:v>17.4729505437351</c:v>
                </c:pt>
                <c:pt idx="51">
                  <c:v>16.85554305861696</c:v>
                </c:pt>
                <c:pt idx="52">
                  <c:v>14.90307073143409</c:v>
                </c:pt>
                <c:pt idx="53">
                  <c:v>14.643977180318116</c:v>
                </c:pt>
                <c:pt idx="54">
                  <c:v>8.125717311116944</c:v>
                </c:pt>
                <c:pt idx="55">
                  <c:v>7.230879764508902</c:v>
                </c:pt>
                <c:pt idx="56">
                  <c:v>6.970936078757811</c:v>
                </c:pt>
                <c:pt idx="57">
                  <c:v>5.672143341585503</c:v>
                </c:pt>
                <c:pt idx="58">
                  <c:v>5.025662396828547</c:v>
                </c:pt>
                <c:pt idx="59">
                  <c:v>3.8088296931730405</c:v>
                </c:pt>
                <c:pt idx="60">
                  <c:v>2.1025510334401516</c:v>
                </c:pt>
                <c:pt idx="61">
                  <c:v>1.568624717632858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脾胃科消化科合并</c:v>
                </c:pt>
                <c:pt idx="2">
                  <c:v>老年医学科</c:v>
                </c:pt>
                <c:pt idx="3">
                  <c:v>呼吸内科</c:v>
                </c:pt>
                <c:pt idx="4">
                  <c:v>心病三科</c:v>
                </c:pt>
                <c:pt idx="5">
                  <c:v>小儿骨科</c:v>
                </c:pt>
                <c:pt idx="6">
                  <c:v>产科</c:v>
                </c:pt>
                <c:pt idx="7">
                  <c:v>创伤骨科</c:v>
                </c:pt>
                <c:pt idx="8">
                  <c:v>显微骨科</c:v>
                </c:pt>
                <c:pt idx="9">
                  <c:v>针灸科</c:v>
                </c:pt>
                <c:pt idx="10">
                  <c:v>肝病科</c:v>
                </c:pt>
                <c:pt idx="11">
                  <c:v>医院</c:v>
                </c:pt>
                <c:pt idx="12">
                  <c:v>康复科</c:v>
                </c:pt>
                <c:pt idx="13">
                  <c:v>血液科</c:v>
                </c:pt>
                <c:pt idx="14">
                  <c:v>男科</c:v>
                </c:pt>
                <c:pt idx="15">
                  <c:v>运动损伤骨科</c:v>
                </c:pt>
                <c:pt idx="16">
                  <c:v>东区肾病科</c:v>
                </c:pt>
                <c:pt idx="17">
                  <c:v>风湿病科</c:v>
                </c:pt>
                <c:pt idx="18">
                  <c:v>中医外治中心</c:v>
                </c:pt>
                <c:pt idx="19">
                  <c:v>东区重症医学科</c:v>
                </c:pt>
                <c:pt idx="20">
                  <c:v>普通外科</c:v>
                </c:pt>
                <c:pt idx="21">
                  <c:v>皮肤科</c:v>
                </c:pt>
                <c:pt idx="22">
                  <c:v>妇科</c:v>
                </c:pt>
                <c:pt idx="23">
                  <c:v>心病四科</c:v>
                </c:pt>
                <c:pt idx="24">
                  <c:v>微创骨科</c:v>
                </c:pt>
                <c:pt idx="25">
                  <c:v>推拿科</c:v>
                </c:pt>
                <c:pt idx="26">
                  <c:v>治未病中心</c:v>
                </c:pt>
                <c:pt idx="27">
                  <c:v>西区重症医学科</c:v>
                </c:pt>
                <c:pt idx="28">
                  <c:v>小儿推拿科</c:v>
                </c:pt>
                <c:pt idx="29">
                  <c:v>肾脏内科</c:v>
                </c:pt>
                <c:pt idx="30">
                  <c:v>妇科妇二科合并</c:v>
                </c:pt>
                <c:pt idx="31">
                  <c:v>消化内科</c:v>
                </c:pt>
                <c:pt idx="32">
                  <c:v>骨科</c:v>
                </c:pt>
                <c:pt idx="33">
                  <c:v>乳腺甲状腺外科</c:v>
                </c:pt>
                <c:pt idx="34">
                  <c:v>脾胃病科</c:v>
                </c:pt>
                <c:pt idx="35">
                  <c:v>脑病三科</c:v>
                </c:pt>
                <c:pt idx="36">
                  <c:v>肛肠科</c:v>
                </c:pt>
                <c:pt idx="37">
                  <c:v>肝胆外科</c:v>
                </c:pt>
                <c:pt idx="38">
                  <c:v>关节骨科</c:v>
                </c:pt>
                <c:pt idx="39">
                  <c:v>心病二科</c:v>
                </c:pt>
                <c:pt idx="40">
                  <c:v>肾病科</c:v>
                </c:pt>
                <c:pt idx="41">
                  <c:v>胸外科</c:v>
                </c:pt>
                <c:pt idx="42">
                  <c:v>周围血管科</c:v>
                </c:pt>
                <c:pt idx="43">
                  <c:v>儿科</c:v>
                </c:pt>
                <c:pt idx="44">
                  <c:v>综合内科</c:v>
                </c:pt>
                <c:pt idx="45">
                  <c:v>神经外科</c:v>
                </c:pt>
                <c:pt idx="46">
                  <c:v>重症医学科</c:v>
                </c:pt>
                <c:pt idx="47">
                  <c:v>美容皮肤科</c:v>
                </c:pt>
                <c:pt idx="48">
                  <c:v>肿瘤内科</c:v>
                </c:pt>
                <c:pt idx="49">
                  <c:v>内分泌科</c:v>
                </c:pt>
                <c:pt idx="50">
                  <c:v>眼科</c:v>
                </c:pt>
                <c:pt idx="51">
                  <c:v>妇二科</c:v>
                </c:pt>
                <c:pt idx="52">
                  <c:v>心血管内科</c:v>
                </c:pt>
                <c:pt idx="53">
                  <c:v>脑病一科</c:v>
                </c:pt>
                <c:pt idx="54">
                  <c:v>泌尿外科</c:v>
                </c:pt>
                <c:pt idx="55">
                  <c:v>中医经典科</c:v>
                </c:pt>
                <c:pt idx="56">
                  <c:v>脑病二科</c:v>
                </c:pt>
                <c:pt idx="57">
                  <c:v>口腔科</c:v>
                </c:pt>
                <c:pt idx="58">
                  <c:v>神经内科</c:v>
                </c:pt>
                <c:pt idx="59">
                  <c:v>心病一科</c:v>
                </c:pt>
                <c:pt idx="60">
                  <c:v>脊柱骨科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93.74225634183148</c:v>
                </c:pt>
                <c:pt idx="2">
                  <c:v>88.62375219045737</c:v>
                </c:pt>
                <c:pt idx="3">
                  <c:v>84.47126902870012</c:v>
                </c:pt>
                <c:pt idx="4">
                  <c:v>81.99184499610955</c:v>
                </c:pt>
                <c:pt idx="5">
                  <c:v>80.13918480509642</c:v>
                </c:pt>
                <c:pt idx="6">
                  <c:v>77.86107886893589</c:v>
                </c:pt>
                <c:pt idx="7">
                  <c:v>77.71455863317533</c:v>
                </c:pt>
                <c:pt idx="8">
                  <c:v>77.47228355224708</c:v>
                </c:pt>
                <c:pt idx="9">
                  <c:v>76.96469233476019</c:v>
                </c:pt>
                <c:pt idx="10">
                  <c:v>76.50310558700308</c:v>
                </c:pt>
                <c:pt idx="11">
                  <c:v>74.23431043838312</c:v>
                </c:pt>
                <c:pt idx="12">
                  <c:v>68.70192384700938</c:v>
                </c:pt>
                <c:pt idx="13">
                  <c:v>65.49335259012332</c:v>
                </c:pt>
                <c:pt idx="14">
                  <c:v>62.65440324003794</c:v>
                </c:pt>
                <c:pt idx="15">
                  <c:v>62.33930238743301</c:v>
                </c:pt>
                <c:pt idx="16">
                  <c:v>58.92532722521531</c:v>
                </c:pt>
                <c:pt idx="17">
                  <c:v>57.20805801048101</c:v>
                </c:pt>
                <c:pt idx="18">
                  <c:v>54.01991110728228</c:v>
                </c:pt>
                <c:pt idx="19">
                  <c:v>53.68203956045072</c:v>
                </c:pt>
                <c:pt idx="20">
                  <c:v>50.534247881807424</c:v>
                </c:pt>
                <c:pt idx="21">
                  <c:v>49.6620050857876</c:v>
                </c:pt>
                <c:pt idx="22">
                  <c:v>49.485769329363634</c:v>
                </c:pt>
                <c:pt idx="23">
                  <c:v>49.10382880479325</c:v>
                </c:pt>
                <c:pt idx="24">
                  <c:v>46.662887945157074</c:v>
                </c:pt>
                <c:pt idx="25">
                  <c:v>42.55397990314734</c:v>
                </c:pt>
                <c:pt idx="26">
                  <c:v>41.54290139812452</c:v>
                </c:pt>
                <c:pt idx="27">
                  <c:v>40.95645863103813</c:v>
                </c:pt>
                <c:pt idx="28">
                  <c:v>38.98562131763453</c:v>
                </c:pt>
                <c:pt idx="29">
                  <c:v>38.66691119343759</c:v>
                </c:pt>
                <c:pt idx="30">
                  <c:v>37.71651319919688</c:v>
                </c:pt>
                <c:pt idx="31">
                  <c:v>37.524755751487405</c:v>
                </c:pt>
                <c:pt idx="32">
                  <c:v>33.0317812649476</c:v>
                </c:pt>
                <c:pt idx="33">
                  <c:v>32.79290458949762</c:v>
                </c:pt>
                <c:pt idx="34">
                  <c:v>32.612210374253095</c:v>
                </c:pt>
                <c:pt idx="35">
                  <c:v>32.18684518640631</c:v>
                </c:pt>
                <c:pt idx="36">
                  <c:v>28.37117816658615</c:v>
                </c:pt>
                <c:pt idx="37">
                  <c:v>28.345459204912174</c:v>
                </c:pt>
                <c:pt idx="38">
                  <c:v>27.652717274748433</c:v>
                </c:pt>
                <c:pt idx="39">
                  <c:v>27.026245618928737</c:v>
                </c:pt>
                <c:pt idx="40">
                  <c:v>26.841037161030464</c:v>
                </c:pt>
                <c:pt idx="41">
                  <c:v>26.46707618852055</c:v>
                </c:pt>
                <c:pt idx="42">
                  <c:v>24.99470087400053</c:v>
                </c:pt>
                <c:pt idx="43">
                  <c:v>24.140559180313375</c:v>
                </c:pt>
                <c:pt idx="44">
                  <c:v>22.72997776784903</c:v>
                </c:pt>
                <c:pt idx="45">
                  <c:v>21.844327398358672</c:v>
                </c:pt>
                <c:pt idx="46">
                  <c:v>20.749338281674568</c:v>
                </c:pt>
                <c:pt idx="47">
                  <c:v>17.233425585646216</c:v>
                </c:pt>
                <c:pt idx="48">
                  <c:v>16.63250894154147</c:v>
                </c:pt>
                <c:pt idx="49">
                  <c:v>16.047236526271973</c:v>
                </c:pt>
                <c:pt idx="50">
                  <c:v>15.331051571022963</c:v>
                </c:pt>
                <c:pt idx="51">
                  <c:v>13.70886498701988</c:v>
                </c:pt>
                <c:pt idx="52">
                  <c:v>9.346535994698822</c:v>
                </c:pt>
                <c:pt idx="53">
                  <c:v>8.684866093924219</c:v>
                </c:pt>
                <c:pt idx="54">
                  <c:v>7.799910499066704</c:v>
                </c:pt>
                <c:pt idx="55">
                  <c:v>7.0796948759059495</c:v>
                </c:pt>
                <c:pt idx="56">
                  <c:v>6.492278359827636</c:v>
                </c:pt>
                <c:pt idx="57">
                  <c:v>6.09822648751628</c:v>
                </c:pt>
                <c:pt idx="58">
                  <c:v>4.781983578768637</c:v>
                </c:pt>
                <c:pt idx="59">
                  <c:v>1.1068563082490577</c:v>
                </c:pt>
                <c:pt idx="60">
                  <c:v>0.8706208269578115</c:v>
                </c:pt>
                <c:pt idx="61">
                  <c:v>0.7111517797302325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身心医学科</c:v>
                </c:pt>
                <c:pt idx="2">
                  <c:v>乳腺甲状腺外科</c:v>
                </c:pt>
                <c:pt idx="3">
                  <c:v>关节骨科</c:v>
                </c:pt>
                <c:pt idx="4">
                  <c:v>东区肾病科</c:v>
                </c:pt>
                <c:pt idx="5">
                  <c:v>美容皮肤科</c:v>
                </c:pt>
                <c:pt idx="6">
                  <c:v>肾脏内科</c:v>
                </c:pt>
                <c:pt idx="7">
                  <c:v>中医外治中心</c:v>
                </c:pt>
                <c:pt idx="8">
                  <c:v>脑病二科</c:v>
                </c:pt>
                <c:pt idx="9">
                  <c:v>小儿骨科</c:v>
                </c:pt>
                <c:pt idx="10">
                  <c:v>皮肤科</c:v>
                </c:pt>
                <c:pt idx="11">
                  <c:v>肾病科</c:v>
                </c:pt>
                <c:pt idx="12">
                  <c:v>儿科</c:v>
                </c:pt>
                <c:pt idx="13">
                  <c:v>显微骨科</c:v>
                </c:pt>
                <c:pt idx="14">
                  <c:v>脑病三科</c:v>
                </c:pt>
                <c:pt idx="15">
                  <c:v>运动损伤骨科</c:v>
                </c:pt>
                <c:pt idx="16">
                  <c:v>东区重症医学科</c:v>
                </c:pt>
                <c:pt idx="17">
                  <c:v>心病一科</c:v>
                </c:pt>
                <c:pt idx="18">
                  <c:v>脾胃科消化科合并</c:v>
                </c:pt>
                <c:pt idx="19">
                  <c:v>神经外科</c:v>
                </c:pt>
                <c:pt idx="20">
                  <c:v>小儿推拿科</c:v>
                </c:pt>
                <c:pt idx="21">
                  <c:v>康复科</c:v>
                </c:pt>
                <c:pt idx="22">
                  <c:v>口腔科</c:v>
                </c:pt>
                <c:pt idx="23">
                  <c:v>重症医学科</c:v>
                </c:pt>
                <c:pt idx="24">
                  <c:v>周围血管科</c:v>
                </c:pt>
                <c:pt idx="25">
                  <c:v>心病二科</c:v>
                </c:pt>
                <c:pt idx="26">
                  <c:v>消化内科</c:v>
                </c:pt>
                <c:pt idx="27">
                  <c:v>老年医学科</c:v>
                </c:pt>
                <c:pt idx="28">
                  <c:v>风湿病科</c:v>
                </c:pt>
                <c:pt idx="29">
                  <c:v>心病三科</c:v>
                </c:pt>
                <c:pt idx="30">
                  <c:v>肛肠科</c:v>
                </c:pt>
                <c:pt idx="31">
                  <c:v>妇科妇二科合并</c:v>
                </c:pt>
                <c:pt idx="32">
                  <c:v>脊柱骨科</c:v>
                </c:pt>
                <c:pt idx="33">
                  <c:v>微创骨科</c:v>
                </c:pt>
                <c:pt idx="34">
                  <c:v>神经内科</c:v>
                </c:pt>
                <c:pt idx="35">
                  <c:v>产科</c:v>
                </c:pt>
                <c:pt idx="36">
                  <c:v>妇科</c:v>
                </c:pt>
                <c:pt idx="37">
                  <c:v>中医经典科</c:v>
                </c:pt>
                <c:pt idx="38">
                  <c:v>针灸科</c:v>
                </c:pt>
                <c:pt idx="39">
                  <c:v>胸外科</c:v>
                </c:pt>
                <c:pt idx="40">
                  <c:v>内分泌科</c:v>
                </c:pt>
                <c:pt idx="41">
                  <c:v>妇二科</c:v>
                </c:pt>
                <c:pt idx="42">
                  <c:v>呼吸内科</c:v>
                </c:pt>
                <c:pt idx="43">
                  <c:v>脾胃病科</c:v>
                </c:pt>
                <c:pt idx="44">
                  <c:v>创伤骨科</c:v>
                </c:pt>
                <c:pt idx="45">
                  <c:v>普通外科</c:v>
                </c:pt>
                <c:pt idx="46">
                  <c:v>血液科</c:v>
                </c:pt>
                <c:pt idx="47">
                  <c:v>泌尿外科</c:v>
                </c:pt>
                <c:pt idx="48">
                  <c:v>骨科</c:v>
                </c:pt>
                <c:pt idx="49">
                  <c:v>推拿科</c:v>
                </c:pt>
                <c:pt idx="50">
                  <c:v>脑病一科</c:v>
                </c:pt>
                <c:pt idx="51">
                  <c:v>西区重症医学科</c:v>
                </c:pt>
                <c:pt idx="52">
                  <c:v>心病四科</c:v>
                </c:pt>
                <c:pt idx="53">
                  <c:v>综合内科</c:v>
                </c:pt>
                <c:pt idx="54">
                  <c:v>男科</c:v>
                </c:pt>
                <c:pt idx="55">
                  <c:v>眼科</c:v>
                </c:pt>
                <c:pt idx="56">
                  <c:v>肿瘤内科</c:v>
                </c:pt>
                <c:pt idx="57">
                  <c:v>肝胆外科</c:v>
                </c:pt>
                <c:pt idx="58">
                  <c:v>肝病科</c:v>
                </c:pt>
                <c:pt idx="59">
                  <c:v>医院</c:v>
                </c:pt>
                <c:pt idx="60">
                  <c:v>心血管内科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99.6743563884394</c:v>
                </c:pt>
                <c:pt idx="2">
                  <c:v>94.31082397206222</c:v>
                </c:pt>
                <c:pt idx="3">
                  <c:v>89.87379544227123</c:v>
                </c:pt>
                <c:pt idx="4">
                  <c:v>89.65974560274293</c:v>
                </c:pt>
                <c:pt idx="5">
                  <c:v>88.64552449020792</c:v>
                </c:pt>
                <c:pt idx="6">
                  <c:v>88.44417060586984</c:v>
                </c:pt>
                <c:pt idx="7">
                  <c:v>86.6907380756889</c:v>
                </c:pt>
                <c:pt idx="8">
                  <c:v>85.91403093698365</c:v>
                </c:pt>
                <c:pt idx="9">
                  <c:v>85.01265721907438</c:v>
                </c:pt>
                <c:pt idx="10">
                  <c:v>84.82702853663342</c:v>
                </c:pt>
                <c:pt idx="11">
                  <c:v>83.60382178111406</c:v>
                </c:pt>
                <c:pt idx="12">
                  <c:v>81.8834108045144</c:v>
                </c:pt>
                <c:pt idx="13">
                  <c:v>75.49950721975013</c:v>
                </c:pt>
                <c:pt idx="14">
                  <c:v>73.83365051495026</c:v>
                </c:pt>
                <c:pt idx="15">
                  <c:v>73.80218438971872</c:v>
                </c:pt>
                <c:pt idx="16">
                  <c:v>73.63604667214697</c:v>
                </c:pt>
                <c:pt idx="17">
                  <c:v>69.32742148770615</c:v>
                </c:pt>
                <c:pt idx="18">
                  <c:v>63.76460832559489</c:v>
                </c:pt>
                <c:pt idx="19">
                  <c:v>63.291338127583806</c:v>
                </c:pt>
                <c:pt idx="20">
                  <c:v>62.59481941851184</c:v>
                </c:pt>
                <c:pt idx="21">
                  <c:v>62.55047751128769</c:v>
                </c:pt>
                <c:pt idx="22">
                  <c:v>61.56246259997062</c:v>
                </c:pt>
                <c:pt idx="23">
                  <c:v>60.977624049670446</c:v>
                </c:pt>
                <c:pt idx="24">
                  <c:v>56.31812549875862</c:v>
                </c:pt>
                <c:pt idx="25">
                  <c:v>54.24431306235231</c:v>
                </c:pt>
                <c:pt idx="26">
                  <c:v>50.975516749936745</c:v>
                </c:pt>
                <c:pt idx="27">
                  <c:v>50.47487688767499</c:v>
                </c:pt>
                <c:pt idx="28">
                  <c:v>47.71238200509243</c:v>
                </c:pt>
                <c:pt idx="29">
                  <c:v>45.45194362829362</c:v>
                </c:pt>
                <c:pt idx="30">
                  <c:v>42.67304370166576</c:v>
                </c:pt>
                <c:pt idx="31">
                  <c:v>41.921777531293195</c:v>
                </c:pt>
                <c:pt idx="32">
                  <c:v>41.23232089158438</c:v>
                </c:pt>
                <c:pt idx="33">
                  <c:v>39.702604397633635</c:v>
                </c:pt>
                <c:pt idx="34">
                  <c:v>39.248411632097365</c:v>
                </c:pt>
                <c:pt idx="35">
                  <c:v>36.08565661322121</c:v>
                </c:pt>
                <c:pt idx="36">
                  <c:v>34.08988575038408</c:v>
                </c:pt>
                <c:pt idx="37">
                  <c:v>33.73779399591857</c:v>
                </c:pt>
                <c:pt idx="38">
                  <c:v>32.508776266359774</c:v>
                </c:pt>
                <c:pt idx="39">
                  <c:v>25.671163278607242</c:v>
                </c:pt>
                <c:pt idx="40">
                  <c:v>25.12691939592024</c:v>
                </c:pt>
                <c:pt idx="41">
                  <c:v>24.81023990680113</c:v>
                </c:pt>
                <c:pt idx="42">
                  <c:v>22.242112828882046</c:v>
                </c:pt>
                <c:pt idx="43">
                  <c:v>21.60257916836531</c:v>
                </c:pt>
                <c:pt idx="44">
                  <c:v>20.3488385904654</c:v>
                </c:pt>
                <c:pt idx="45">
                  <c:v>20.22067191500163</c:v>
                </c:pt>
                <c:pt idx="46">
                  <c:v>15.72452096051742</c:v>
                </c:pt>
                <c:pt idx="47">
                  <c:v>15.572922563725736</c:v>
                </c:pt>
                <c:pt idx="48">
                  <c:v>13.307932435735164</c:v>
                </c:pt>
                <c:pt idx="49">
                  <c:v>12.732371226636397</c:v>
                </c:pt>
                <c:pt idx="50">
                  <c:v>12.380189294088831</c:v>
                </c:pt>
                <c:pt idx="51">
                  <c:v>11.287530684438316</c:v>
                </c:pt>
                <c:pt idx="52">
                  <c:v>10.090983814125778</c:v>
                </c:pt>
                <c:pt idx="53">
                  <c:v>8.649620328150814</c:v>
                </c:pt>
                <c:pt idx="54">
                  <c:v>8.347902033532439</c:v>
                </c:pt>
                <c:pt idx="55">
                  <c:v>6.58557741976492</c:v>
                </c:pt>
                <c:pt idx="56">
                  <c:v>5.408158127652901</c:v>
                </c:pt>
                <c:pt idx="57">
                  <c:v>4.564608545949628</c:v>
                </c:pt>
                <c:pt idx="58">
                  <c:v>4.045104616842874</c:v>
                </c:pt>
                <c:pt idx="59">
                  <c:v>2.033783135326354</c:v>
                </c:pt>
                <c:pt idx="60">
                  <c:v>1.8390656215075736</c:v>
                </c:pt>
                <c:pt idx="61">
                  <c:v>0.3395530133826644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脾胃病科</c:v>
                </c:pt>
                <c:pt idx="2">
                  <c:v>普通外科</c:v>
                </c:pt>
                <c:pt idx="3">
                  <c:v>脾胃科消化科合并</c:v>
                </c:pt>
                <c:pt idx="4">
                  <c:v>脑病一科</c:v>
                </c:pt>
                <c:pt idx="5">
                  <c:v>心病三科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康复科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针灸科</c:v>
                </c:pt>
                <c:pt idx="13">
                  <c:v>老年医学科</c:v>
                </c:pt>
                <c:pt idx="14">
                  <c:v>心病一科</c:v>
                </c:pt>
                <c:pt idx="15">
                  <c:v>创伤骨科</c:v>
                </c:pt>
                <c:pt idx="16">
                  <c:v>乳腺甲状腺外科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肿瘤内科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脑病二科</c:v>
                </c:pt>
                <c:pt idx="26">
                  <c:v>眼科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微创骨科</c:v>
                </c:pt>
                <c:pt idx="30">
                  <c:v>医院</c:v>
                </c:pt>
                <c:pt idx="31">
                  <c:v>心病四科</c:v>
                </c:pt>
                <c:pt idx="32">
                  <c:v>骨科</c:v>
                </c:pt>
                <c:pt idx="33">
                  <c:v>肛肠科</c:v>
                </c:pt>
                <c:pt idx="34">
                  <c:v>肾病科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周围血管科</c:v>
                </c:pt>
                <c:pt idx="38">
                  <c:v>运动损伤骨科</c:v>
                </c:pt>
                <c:pt idx="39">
                  <c:v>泌尿外科</c:v>
                </c:pt>
                <c:pt idx="40">
                  <c:v>神经外科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妇科</c:v>
                </c:pt>
                <c:pt idx="44">
                  <c:v>消化内科</c:v>
                </c:pt>
                <c:pt idx="45">
                  <c:v>胸外科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妇科妇二科合并</c:v>
                </c:pt>
                <c:pt idx="49">
                  <c:v>妇二科</c:v>
                </c:pt>
                <c:pt idx="50">
                  <c:v>耳鼻喉科</c:v>
                </c:pt>
                <c:pt idx="51">
                  <c:v>小儿骨科</c:v>
                </c:pt>
                <c:pt idx="52">
                  <c:v>皮肤科</c:v>
                </c:pt>
                <c:pt idx="53">
                  <c:v>美容皮肤科</c:v>
                </c:pt>
                <c:pt idx="54">
                  <c:v>产科</c:v>
                </c:pt>
                <c:pt idx="55">
                  <c:v>儿科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135.4</c:v>
                </c:pt>
                <c:pt idx="1">
                  <c:v>135.4</c:v>
                </c:pt>
                <c:pt idx="2">
                  <c:v>135.4</c:v>
                </c:pt>
                <c:pt idx="3">
                  <c:v>135.4</c:v>
                </c:pt>
                <c:pt idx="4">
                  <c:v>129.92</c:v>
                </c:pt>
                <c:pt idx="5">
                  <c:v>120.77</c:v>
                </c:pt>
                <c:pt idx="6">
                  <c:v>113.01</c:v>
                </c:pt>
                <c:pt idx="7">
                  <c:v>112.97</c:v>
                </c:pt>
                <c:pt idx="8">
                  <c:v>111.95</c:v>
                </c:pt>
                <c:pt idx="9">
                  <c:v>111.39</c:v>
                </c:pt>
                <c:pt idx="10">
                  <c:v>107.75</c:v>
                </c:pt>
                <c:pt idx="11">
                  <c:v>106.71</c:v>
                </c:pt>
                <c:pt idx="12">
                  <c:v>104.27</c:v>
                </c:pt>
                <c:pt idx="13">
                  <c:v>104.11</c:v>
                </c:pt>
                <c:pt idx="14">
                  <c:v>102.4</c:v>
                </c:pt>
                <c:pt idx="15">
                  <c:v>101.83</c:v>
                </c:pt>
                <c:pt idx="16">
                  <c:v>96.97</c:v>
                </c:pt>
                <c:pt idx="17">
                  <c:v>96.32</c:v>
                </c:pt>
                <c:pt idx="18">
                  <c:v>95.39</c:v>
                </c:pt>
                <c:pt idx="19">
                  <c:v>94.14</c:v>
                </c:pt>
                <c:pt idx="20">
                  <c:v>94.04</c:v>
                </c:pt>
                <c:pt idx="21">
                  <c:v>92.96</c:v>
                </c:pt>
                <c:pt idx="22">
                  <c:v>91.83</c:v>
                </c:pt>
                <c:pt idx="23">
                  <c:v>91.78</c:v>
                </c:pt>
                <c:pt idx="24">
                  <c:v>91.42</c:v>
                </c:pt>
                <c:pt idx="25">
                  <c:v>90</c:v>
                </c:pt>
                <c:pt idx="26">
                  <c:v>89.32</c:v>
                </c:pt>
                <c:pt idx="27">
                  <c:v>89.3</c:v>
                </c:pt>
                <c:pt idx="28">
                  <c:v>88.24</c:v>
                </c:pt>
                <c:pt idx="29">
                  <c:v>88.05</c:v>
                </c:pt>
                <c:pt idx="30">
                  <c:v>87.43</c:v>
                </c:pt>
                <c:pt idx="31">
                  <c:v>86.04</c:v>
                </c:pt>
                <c:pt idx="32">
                  <c:v>85.82</c:v>
                </c:pt>
                <c:pt idx="33">
                  <c:v>85.28</c:v>
                </c:pt>
                <c:pt idx="34">
                  <c:v>84.56</c:v>
                </c:pt>
                <c:pt idx="35">
                  <c:v>83.04</c:v>
                </c:pt>
                <c:pt idx="36">
                  <c:v>81.29</c:v>
                </c:pt>
                <c:pt idx="37">
                  <c:v>80.23</c:v>
                </c:pt>
                <c:pt idx="38">
                  <c:v>79.8</c:v>
                </c:pt>
                <c:pt idx="39">
                  <c:v>77.32</c:v>
                </c:pt>
                <c:pt idx="40">
                  <c:v>76.81</c:v>
                </c:pt>
                <c:pt idx="41">
                  <c:v>76.67</c:v>
                </c:pt>
                <c:pt idx="42">
                  <c:v>74.28</c:v>
                </c:pt>
                <c:pt idx="43">
                  <c:v>74.28</c:v>
                </c:pt>
                <c:pt idx="44">
                  <c:v>74.27</c:v>
                </c:pt>
                <c:pt idx="45">
                  <c:v>72.1</c:v>
                </c:pt>
                <c:pt idx="46">
                  <c:v>71.43</c:v>
                </c:pt>
                <c:pt idx="47">
                  <c:v>71.28</c:v>
                </c:pt>
                <c:pt idx="48">
                  <c:v>70.045</c:v>
                </c:pt>
                <c:pt idx="49">
                  <c:v>65.81</c:v>
                </c:pt>
                <c:pt idx="50">
                  <c:v>65.66</c:v>
                </c:pt>
                <c:pt idx="51">
                  <c:v>63.13</c:v>
                </c:pt>
                <c:pt idx="52">
                  <c:v>60.75</c:v>
                </c:pt>
                <c:pt idx="53">
                  <c:v>55.28</c:v>
                </c:pt>
                <c:pt idx="54">
                  <c:v>47</c:v>
                </c:pt>
                <c:pt idx="55">
                  <c:v>45.43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美容皮肤科</c:v>
                </c:pt>
                <c:pt idx="2">
                  <c:v>耳鼻喉科</c:v>
                </c:pt>
                <c:pt idx="3">
                  <c:v>周围血管科</c:v>
                </c:pt>
                <c:pt idx="4">
                  <c:v>老年医学科</c:v>
                </c:pt>
                <c:pt idx="5">
                  <c:v>小儿推拿科</c:v>
                </c:pt>
                <c:pt idx="6">
                  <c:v>脾胃科消化科合并</c:v>
                </c:pt>
                <c:pt idx="7">
                  <c:v>微创骨科</c:v>
                </c:pt>
                <c:pt idx="8">
                  <c:v>身心医学科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心病三科</c:v>
                </c:pt>
                <c:pt idx="12">
                  <c:v>儿科</c:v>
                </c:pt>
                <c:pt idx="13">
                  <c:v>肛肠科</c:v>
                </c:pt>
                <c:pt idx="14">
                  <c:v>西区重症医学科</c:v>
                </c:pt>
                <c:pt idx="15">
                  <c:v>肾病科</c:v>
                </c:pt>
                <c:pt idx="16">
                  <c:v>口腔科</c:v>
                </c:pt>
                <c:pt idx="17">
                  <c:v>产科</c:v>
                </c:pt>
                <c:pt idx="18">
                  <c:v>泌尿外科</c:v>
                </c:pt>
                <c:pt idx="19">
                  <c:v>肾脏内科</c:v>
                </c:pt>
                <c:pt idx="20">
                  <c:v>中医外治中心</c:v>
                </c:pt>
                <c:pt idx="21">
                  <c:v>显微骨科</c:v>
                </c:pt>
                <c:pt idx="22">
                  <c:v>东区重症医学科</c:v>
                </c:pt>
                <c:pt idx="23">
                  <c:v>心病四科</c:v>
                </c:pt>
                <c:pt idx="24">
                  <c:v>心血管内科</c:v>
                </c:pt>
                <c:pt idx="25">
                  <c:v>普通外科</c:v>
                </c:pt>
                <c:pt idx="26">
                  <c:v>关节骨科</c:v>
                </c:pt>
                <c:pt idx="27">
                  <c:v>乳腺甲状腺外科</c:v>
                </c:pt>
                <c:pt idx="28">
                  <c:v>重症医学科</c:v>
                </c:pt>
                <c:pt idx="29">
                  <c:v>骨科</c:v>
                </c:pt>
                <c:pt idx="30">
                  <c:v>中医经典科</c:v>
                </c:pt>
                <c:pt idx="31">
                  <c:v>创伤骨科</c:v>
                </c:pt>
                <c:pt idx="32">
                  <c:v>肿瘤内科</c:v>
                </c:pt>
                <c:pt idx="33">
                  <c:v>脑病二科</c:v>
                </c:pt>
                <c:pt idx="34">
                  <c:v>呼吸内科</c:v>
                </c:pt>
                <c:pt idx="35">
                  <c:v>内分泌科</c:v>
                </c:pt>
                <c:pt idx="36">
                  <c:v>风湿病科</c:v>
                </c:pt>
                <c:pt idx="37">
                  <c:v>脾胃病科</c:v>
                </c:pt>
                <c:pt idx="38">
                  <c:v>脑病一科</c:v>
                </c:pt>
                <c:pt idx="39">
                  <c:v>男科</c:v>
                </c:pt>
                <c:pt idx="40">
                  <c:v>东区肾病科</c:v>
                </c:pt>
                <c:pt idx="41">
                  <c:v>妇二科</c:v>
                </c:pt>
                <c:pt idx="42">
                  <c:v>神经内科</c:v>
                </c:pt>
                <c:pt idx="43">
                  <c:v>妇科</c:v>
                </c:pt>
                <c:pt idx="44">
                  <c:v>神经外科</c:v>
                </c:pt>
                <c:pt idx="45">
                  <c:v>皮肤科</c:v>
                </c:pt>
                <c:pt idx="46">
                  <c:v>眼科</c:v>
                </c:pt>
                <c:pt idx="47">
                  <c:v>针灸科</c:v>
                </c:pt>
                <c:pt idx="48">
                  <c:v>推拿科</c:v>
                </c:pt>
                <c:pt idx="49">
                  <c:v>心病二科</c:v>
                </c:pt>
                <c:pt idx="50">
                  <c:v>心病一科</c:v>
                </c:pt>
                <c:pt idx="51">
                  <c:v>妇科妇二科合并</c:v>
                </c:pt>
                <c:pt idx="52">
                  <c:v>脊柱骨科</c:v>
                </c:pt>
                <c:pt idx="53">
                  <c:v>治未病中心</c:v>
                </c:pt>
                <c:pt idx="54">
                  <c:v>肝胆外科</c:v>
                </c:pt>
                <c:pt idx="55">
                  <c:v>小儿骨科</c:v>
                </c:pt>
                <c:pt idx="56">
                  <c:v>血液科</c:v>
                </c:pt>
                <c:pt idx="57">
                  <c:v>运动损伤骨科</c:v>
                </c:pt>
                <c:pt idx="58">
                  <c:v>康复科</c:v>
                </c:pt>
                <c:pt idx="59">
                  <c:v>消化内科</c:v>
                </c:pt>
                <c:pt idx="60">
                  <c:v>脑病三科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50.485845163666845</c:v>
                </c:pt>
                <c:pt idx="2">
                  <c:v>31.534900964581674</c:v>
                </c:pt>
                <c:pt idx="3">
                  <c:v>15.566407785113414</c:v>
                </c:pt>
                <c:pt idx="4">
                  <c:v>13.048128614333816</c:v>
                </c:pt>
                <c:pt idx="5">
                  <c:v>12.998986270104128</c:v>
                </c:pt>
                <c:pt idx="6">
                  <c:v>11.386627713686307</c:v>
                </c:pt>
                <c:pt idx="7">
                  <c:v>11.121376189086682</c:v>
                </c:pt>
                <c:pt idx="8">
                  <c:v>10.731422542422132</c:v>
                </c:pt>
                <c:pt idx="9">
                  <c:v>10.677170570994628</c:v>
                </c:pt>
                <c:pt idx="10">
                  <c:v>9.206567462358077</c:v>
                </c:pt>
                <c:pt idx="11">
                  <c:v>7.624131783916055</c:v>
                </c:pt>
                <c:pt idx="12">
                  <c:v>6.754741551380049</c:v>
                </c:pt>
                <c:pt idx="13">
                  <c:v>6.295265150591332</c:v>
                </c:pt>
                <c:pt idx="14">
                  <c:v>6.237675837049954</c:v>
                </c:pt>
                <c:pt idx="15">
                  <c:v>5.923056745081174</c:v>
                </c:pt>
                <c:pt idx="16">
                  <c:v>5.404759612475005</c:v>
                </c:pt>
                <c:pt idx="17">
                  <c:v>5.395563767897953</c:v>
                </c:pt>
                <c:pt idx="18">
                  <c:v>5.260283560234989</c:v>
                </c:pt>
                <c:pt idx="19">
                  <c:v>5.177367847987679</c:v>
                </c:pt>
                <c:pt idx="20">
                  <c:v>5.028272945038474</c:v>
                </c:pt>
                <c:pt idx="21">
                  <c:v>4.924948756624488</c:v>
                </c:pt>
                <c:pt idx="22">
                  <c:v>4.656635996324018</c:v>
                </c:pt>
                <c:pt idx="23">
                  <c:v>4.596369937240058</c:v>
                </c:pt>
                <c:pt idx="24">
                  <c:v>4.278269136031204</c:v>
                </c:pt>
                <c:pt idx="25">
                  <c:v>4.1402665508568885</c:v>
                </c:pt>
                <c:pt idx="26">
                  <c:v>4.104728114547601</c:v>
                </c:pt>
                <c:pt idx="27">
                  <c:v>3.9626886939575523</c:v>
                </c:pt>
                <c:pt idx="28">
                  <c:v>3.865521664582898</c:v>
                </c:pt>
                <c:pt idx="29">
                  <c:v>3.8465599514715905</c:v>
                </c:pt>
                <c:pt idx="30">
                  <c:v>3.7137217901769244</c:v>
                </c:pt>
                <c:pt idx="31">
                  <c:v>3.5150008034145657</c:v>
                </c:pt>
                <c:pt idx="32">
                  <c:v>3.4333737511059956</c:v>
                </c:pt>
                <c:pt idx="33">
                  <c:v>3.370163645521939</c:v>
                </c:pt>
                <c:pt idx="34">
                  <c:v>3.3148791064133247</c:v>
                </c:pt>
                <c:pt idx="35">
                  <c:v>3.3006295846661184</c:v>
                </c:pt>
                <c:pt idx="36">
                  <c:v>3.276476295623984</c:v>
                </c:pt>
                <c:pt idx="37">
                  <c:v>3.2740832936921214</c:v>
                </c:pt>
                <c:pt idx="38">
                  <c:v>3.2076057825980495</c:v>
                </c:pt>
                <c:pt idx="39">
                  <c:v>3.0247129088789384</c:v>
                </c:pt>
                <c:pt idx="40">
                  <c:v>2.9117710617604193</c:v>
                </c:pt>
                <c:pt idx="41">
                  <c:v>2.694772674569739</c:v>
                </c:pt>
                <c:pt idx="42">
                  <c:v>2.6913630364845833</c:v>
                </c:pt>
                <c:pt idx="43">
                  <c:v>2.6833701895889503</c:v>
                </c:pt>
                <c:pt idx="44">
                  <c:v>2.5713641138082948</c:v>
                </c:pt>
                <c:pt idx="45">
                  <c:v>2.5621601458537824</c:v>
                </c:pt>
                <c:pt idx="46">
                  <c:v>2.540346562673736</c:v>
                </c:pt>
                <c:pt idx="47">
                  <c:v>2.513957663304023</c:v>
                </c:pt>
                <c:pt idx="48">
                  <c:v>2.3283872621912822</c:v>
                </c:pt>
                <c:pt idx="49">
                  <c:v>2.0664613646043803</c:v>
                </c:pt>
                <c:pt idx="50">
                  <c:v>2.028671588672317</c:v>
                </c:pt>
                <c:pt idx="51">
                  <c:v>1.9650296523044861</c:v>
                </c:pt>
                <c:pt idx="52">
                  <c:v>1.8703309828144694</c:v>
                </c:pt>
                <c:pt idx="53">
                  <c:v>1.8505604162454063</c:v>
                </c:pt>
                <c:pt idx="54">
                  <c:v>1.8452276841576236</c:v>
                </c:pt>
                <c:pt idx="55">
                  <c:v>1.805823113392947</c:v>
                </c:pt>
                <c:pt idx="56">
                  <c:v>1.7965586291546372</c:v>
                </c:pt>
                <c:pt idx="57">
                  <c:v>1.7662105721133394</c:v>
                </c:pt>
                <c:pt idx="58">
                  <c:v>1.6786942066094583</c:v>
                </c:pt>
                <c:pt idx="59">
                  <c:v>1.6680601977172105</c:v>
                </c:pt>
                <c:pt idx="60">
                  <c:v>1.5813761466083918</c:v>
                </c:pt>
                <c:pt idx="61">
                  <c:v>1.5670773526133583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微创骨科</c:v>
                </c:pt>
                <c:pt idx="2">
                  <c:v>脾胃科消化科合并</c:v>
                </c:pt>
                <c:pt idx="3">
                  <c:v>产科</c:v>
                </c:pt>
                <c:pt idx="4">
                  <c:v>治未病中心</c:v>
                </c:pt>
                <c:pt idx="5">
                  <c:v>显微骨科</c:v>
                </c:pt>
                <c:pt idx="6">
                  <c:v>肝病科</c:v>
                </c:pt>
                <c:pt idx="7">
                  <c:v>内分泌科</c:v>
                </c:pt>
                <c:pt idx="8">
                  <c:v>肾病科</c:v>
                </c:pt>
                <c:pt idx="9">
                  <c:v>心病四科</c:v>
                </c:pt>
                <c:pt idx="10">
                  <c:v>男科</c:v>
                </c:pt>
                <c:pt idx="11">
                  <c:v>皮肤科</c:v>
                </c:pt>
                <c:pt idx="12">
                  <c:v>肾脏内科</c:v>
                </c:pt>
                <c:pt idx="13">
                  <c:v>妇二科</c:v>
                </c:pt>
                <c:pt idx="14">
                  <c:v>创伤骨科</c:v>
                </c:pt>
                <c:pt idx="15">
                  <c:v>肿瘤内科</c:v>
                </c:pt>
                <c:pt idx="16">
                  <c:v>周围血管科</c:v>
                </c:pt>
                <c:pt idx="17">
                  <c:v>血液科</c:v>
                </c:pt>
                <c:pt idx="18">
                  <c:v>针灸科</c:v>
                </c:pt>
                <c:pt idx="19">
                  <c:v>西区重症医学科</c:v>
                </c:pt>
                <c:pt idx="20">
                  <c:v>神经外科</c:v>
                </c:pt>
                <c:pt idx="21">
                  <c:v>综合内科</c:v>
                </c:pt>
                <c:pt idx="22">
                  <c:v>关节骨科</c:v>
                </c:pt>
                <c:pt idx="23">
                  <c:v>心血管内科</c:v>
                </c:pt>
                <c:pt idx="24">
                  <c:v>美容皮肤科</c:v>
                </c:pt>
                <c:pt idx="25">
                  <c:v>老年医学科</c:v>
                </c:pt>
                <c:pt idx="26">
                  <c:v>东区重症医学科</c:v>
                </c:pt>
                <c:pt idx="27">
                  <c:v>脑病二科</c:v>
                </c:pt>
                <c:pt idx="28">
                  <c:v>普通外科</c:v>
                </c:pt>
                <c:pt idx="29">
                  <c:v>心病二科</c:v>
                </c:pt>
                <c:pt idx="30">
                  <c:v>医院</c:v>
                </c:pt>
                <c:pt idx="31">
                  <c:v>耳鼻喉科</c:v>
                </c:pt>
                <c:pt idx="32">
                  <c:v>推拿科</c:v>
                </c:pt>
                <c:pt idx="33">
                  <c:v>小儿推拿科</c:v>
                </c:pt>
                <c:pt idx="34">
                  <c:v>心病三科</c:v>
                </c:pt>
                <c:pt idx="35">
                  <c:v>儿科</c:v>
                </c:pt>
                <c:pt idx="36">
                  <c:v>脑病三科</c:v>
                </c:pt>
                <c:pt idx="37">
                  <c:v>妇科妇二科合并</c:v>
                </c:pt>
                <c:pt idx="38">
                  <c:v>中医外治中心</c:v>
                </c:pt>
                <c:pt idx="39">
                  <c:v>脑病一科</c:v>
                </c:pt>
                <c:pt idx="40">
                  <c:v>肛肠科</c:v>
                </c:pt>
                <c:pt idx="41">
                  <c:v>康复科</c:v>
                </c:pt>
                <c:pt idx="42">
                  <c:v>重症医学科</c:v>
                </c:pt>
                <c:pt idx="43">
                  <c:v>乳腺甲状腺外科</c:v>
                </c:pt>
                <c:pt idx="44">
                  <c:v>妇科</c:v>
                </c:pt>
                <c:pt idx="45">
                  <c:v>风湿病科</c:v>
                </c:pt>
                <c:pt idx="46">
                  <c:v>中医经典科</c:v>
                </c:pt>
                <c:pt idx="47">
                  <c:v>消化内科</c:v>
                </c:pt>
                <c:pt idx="48">
                  <c:v>身心医学科</c:v>
                </c:pt>
                <c:pt idx="49">
                  <c:v>神经内科</c:v>
                </c:pt>
                <c:pt idx="50">
                  <c:v>小儿骨科</c:v>
                </c:pt>
                <c:pt idx="51">
                  <c:v>口腔科</c:v>
                </c:pt>
                <c:pt idx="52">
                  <c:v>脊柱骨科</c:v>
                </c:pt>
                <c:pt idx="53">
                  <c:v>呼吸内科</c:v>
                </c:pt>
                <c:pt idx="54">
                  <c:v>泌尿外科</c:v>
                </c:pt>
                <c:pt idx="55">
                  <c:v>肝胆外科</c:v>
                </c:pt>
                <c:pt idx="56">
                  <c:v>心病一科</c:v>
                </c:pt>
                <c:pt idx="57">
                  <c:v>运动损伤骨科</c:v>
                </c:pt>
                <c:pt idx="58">
                  <c:v>脾胃病科</c:v>
                </c:pt>
                <c:pt idx="59">
                  <c:v>东区肾病科</c:v>
                </c:pt>
                <c:pt idx="60">
                  <c:v>眼科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55.566904313134955</c:v>
                </c:pt>
                <c:pt idx="2">
                  <c:v>54.104878430330736</c:v>
                </c:pt>
                <c:pt idx="3">
                  <c:v>42.98733317535791</c:v>
                </c:pt>
                <c:pt idx="4">
                  <c:v>40.349606593950554</c:v>
                </c:pt>
                <c:pt idx="5">
                  <c:v>38.85369833819048</c:v>
                </c:pt>
                <c:pt idx="6">
                  <c:v>37.0283877410075</c:v>
                </c:pt>
                <c:pt idx="7">
                  <c:v>34.104504925935956</c:v>
                </c:pt>
                <c:pt idx="8">
                  <c:v>32.68480138805158</c:v>
                </c:pt>
                <c:pt idx="9">
                  <c:v>22.571813290767935</c:v>
                </c:pt>
                <c:pt idx="10">
                  <c:v>18.19008137333126</c:v>
                </c:pt>
                <c:pt idx="11">
                  <c:v>15.752632364612806</c:v>
                </c:pt>
                <c:pt idx="12">
                  <c:v>12.85368407354539</c:v>
                </c:pt>
                <c:pt idx="13">
                  <c:v>10.092867852601369</c:v>
                </c:pt>
                <c:pt idx="14">
                  <c:v>9.68758350320031</c:v>
                </c:pt>
                <c:pt idx="15">
                  <c:v>9.446932192505724</c:v>
                </c:pt>
                <c:pt idx="16">
                  <c:v>9.130547629830103</c:v>
                </c:pt>
                <c:pt idx="17">
                  <c:v>9.062976273510287</c:v>
                </c:pt>
                <c:pt idx="18">
                  <c:v>8.9694428223091</c:v>
                </c:pt>
                <c:pt idx="19">
                  <c:v>8.874711854641387</c:v>
                </c:pt>
                <c:pt idx="20">
                  <c:v>8.441077622684896</c:v>
                </c:pt>
                <c:pt idx="21">
                  <c:v>8.292525664840914</c:v>
                </c:pt>
                <c:pt idx="22">
                  <c:v>8.221907671993806</c:v>
                </c:pt>
                <c:pt idx="23">
                  <c:v>8.080132062219747</c:v>
                </c:pt>
                <c:pt idx="24">
                  <c:v>7.802765594619329</c:v>
                </c:pt>
                <c:pt idx="25">
                  <c:v>7.555521092979511</c:v>
                </c:pt>
                <c:pt idx="26">
                  <c:v>7.0576569505346365</c:v>
                </c:pt>
                <c:pt idx="27">
                  <c:v>6.971791127264631</c:v>
                </c:pt>
                <c:pt idx="28">
                  <c:v>6.900834857931654</c:v>
                </c:pt>
                <c:pt idx="29">
                  <c:v>6.874067244151662</c:v>
                </c:pt>
                <c:pt idx="30">
                  <c:v>6.501661763530377</c:v>
                </c:pt>
                <c:pt idx="31">
                  <c:v>6.26866157242085</c:v>
                </c:pt>
                <c:pt idx="32">
                  <c:v>6.160026680675639</c:v>
                </c:pt>
                <c:pt idx="33">
                  <c:v>6.147368977140688</c:v>
                </c:pt>
                <c:pt idx="34">
                  <c:v>5.9849562098458</c:v>
                </c:pt>
                <c:pt idx="35">
                  <c:v>5.88515142033478</c:v>
                </c:pt>
                <c:pt idx="36">
                  <c:v>5.839096252175777</c:v>
                </c:pt>
                <c:pt idx="37">
                  <c:v>5.826945619289061</c:v>
                </c:pt>
                <c:pt idx="38">
                  <c:v>5.789775671834481</c:v>
                </c:pt>
                <c:pt idx="39">
                  <c:v>5.647090563388503</c:v>
                </c:pt>
                <c:pt idx="40">
                  <c:v>5.557257224394563</c:v>
                </c:pt>
                <c:pt idx="41">
                  <c:v>5.4264505612740646</c:v>
                </c:pt>
                <c:pt idx="42">
                  <c:v>5.3507362151482765</c:v>
                </c:pt>
                <c:pt idx="43">
                  <c:v>5.348712523380416</c:v>
                </c:pt>
                <c:pt idx="44">
                  <c:v>5.163667404675958</c:v>
                </c:pt>
                <c:pt idx="45">
                  <c:v>5.08983128172766</c:v>
                </c:pt>
                <c:pt idx="46">
                  <c:v>5.010438348826938</c:v>
                </c:pt>
                <c:pt idx="47">
                  <c:v>4.83440680150764</c:v>
                </c:pt>
                <c:pt idx="48">
                  <c:v>4.7521913399243045</c:v>
                </c:pt>
                <c:pt idx="49">
                  <c:v>4.662988766853375</c:v>
                </c:pt>
                <c:pt idx="50">
                  <c:v>4.568978623598609</c:v>
                </c:pt>
                <c:pt idx="51">
                  <c:v>4.5684654932023046</c:v>
                </c:pt>
                <c:pt idx="52">
                  <c:v>4.5599828227747</c:v>
                </c:pt>
                <c:pt idx="53">
                  <c:v>4.487603444198913</c:v>
                </c:pt>
                <c:pt idx="54">
                  <c:v>4.468196231735773</c:v>
                </c:pt>
                <c:pt idx="55">
                  <c:v>4.289030020337382</c:v>
                </c:pt>
                <c:pt idx="56">
                  <c:v>4.2572865255828845</c:v>
                </c:pt>
                <c:pt idx="57">
                  <c:v>4.232949291719222</c:v>
                </c:pt>
                <c:pt idx="58">
                  <c:v>4.194452548272988</c:v>
                </c:pt>
                <c:pt idx="59">
                  <c:v>4.151029437912223</c:v>
                </c:pt>
                <c:pt idx="60">
                  <c:v>4.097316594685998</c:v>
                </c:pt>
                <c:pt idx="61">
                  <c:v>4.0067360511794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肾病科</c:v>
                </c:pt>
                <c:pt idx="2">
                  <c:v>神经外科</c:v>
                </c:pt>
                <c:pt idx="3">
                  <c:v>口腔科</c:v>
                </c:pt>
                <c:pt idx="4">
                  <c:v>普通外科</c:v>
                </c:pt>
                <c:pt idx="5">
                  <c:v>东区肾病科</c:v>
                </c:pt>
                <c:pt idx="6">
                  <c:v>脊柱骨科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微创骨科</c:v>
                </c:pt>
                <c:pt idx="10">
                  <c:v>脾胃科消化科合并</c:v>
                </c:pt>
                <c:pt idx="11">
                  <c:v>眼科</c:v>
                </c:pt>
                <c:pt idx="12">
                  <c:v>周围血管科</c:v>
                </c:pt>
                <c:pt idx="13">
                  <c:v>妇科</c:v>
                </c:pt>
                <c:pt idx="14">
                  <c:v>中医经典科</c:v>
                </c:pt>
                <c:pt idx="15">
                  <c:v>神经内科</c:v>
                </c:pt>
                <c:pt idx="16">
                  <c:v>推拿科</c:v>
                </c:pt>
                <c:pt idx="17">
                  <c:v>针灸科</c:v>
                </c:pt>
                <c:pt idx="18">
                  <c:v>男科</c:v>
                </c:pt>
                <c:pt idx="19">
                  <c:v>脑病二科</c:v>
                </c:pt>
                <c:pt idx="20">
                  <c:v>重症医学科</c:v>
                </c:pt>
                <c:pt idx="21">
                  <c:v>显微骨科</c:v>
                </c:pt>
                <c:pt idx="22">
                  <c:v>泌尿外科</c:v>
                </c:pt>
                <c:pt idx="23">
                  <c:v>心病三科</c:v>
                </c:pt>
                <c:pt idx="24">
                  <c:v>肾脏内科</c:v>
                </c:pt>
                <c:pt idx="25">
                  <c:v>风湿病科</c:v>
                </c:pt>
                <c:pt idx="26">
                  <c:v>胸外科</c:v>
                </c:pt>
                <c:pt idx="27">
                  <c:v>肿瘤内科</c:v>
                </c:pt>
                <c:pt idx="28">
                  <c:v>脑病三科</c:v>
                </c:pt>
                <c:pt idx="29">
                  <c:v>血液科</c:v>
                </c:pt>
                <c:pt idx="30">
                  <c:v>关节骨科</c:v>
                </c:pt>
                <c:pt idx="31">
                  <c:v>肛肠科</c:v>
                </c:pt>
                <c:pt idx="32">
                  <c:v>东区重症医学科</c:v>
                </c:pt>
                <c:pt idx="33">
                  <c:v>中医外治中心</c:v>
                </c:pt>
                <c:pt idx="34">
                  <c:v>小儿骨科</c:v>
                </c:pt>
                <c:pt idx="35">
                  <c:v>心病四科</c:v>
                </c:pt>
                <c:pt idx="36">
                  <c:v>呼吸内科</c:v>
                </c:pt>
                <c:pt idx="37">
                  <c:v>创伤骨科</c:v>
                </c:pt>
                <c:pt idx="38">
                  <c:v>儿科</c:v>
                </c:pt>
                <c:pt idx="39">
                  <c:v>肝病科</c:v>
                </c:pt>
                <c:pt idx="40">
                  <c:v>康复科</c:v>
                </c:pt>
                <c:pt idx="41">
                  <c:v>心病二科</c:v>
                </c:pt>
                <c:pt idx="42">
                  <c:v>乳腺甲状腺外科</c:v>
                </c:pt>
                <c:pt idx="43">
                  <c:v>运动损伤骨科</c:v>
                </c:pt>
                <c:pt idx="44">
                  <c:v>小儿推拿科</c:v>
                </c:pt>
                <c:pt idx="45">
                  <c:v>产科</c:v>
                </c:pt>
                <c:pt idx="46">
                  <c:v>身心医学科</c:v>
                </c:pt>
                <c:pt idx="47">
                  <c:v>脾胃病科</c:v>
                </c:pt>
                <c:pt idx="48">
                  <c:v>骨科</c:v>
                </c:pt>
                <c:pt idx="49">
                  <c:v>消化内科</c:v>
                </c:pt>
                <c:pt idx="50">
                  <c:v>治未病中心</c:v>
                </c:pt>
                <c:pt idx="51">
                  <c:v>脑病一科</c:v>
                </c:pt>
                <c:pt idx="52">
                  <c:v>心病一科</c:v>
                </c:pt>
                <c:pt idx="53">
                  <c:v>肝胆外科</c:v>
                </c:pt>
                <c:pt idx="54">
                  <c:v>内分泌科</c:v>
                </c:pt>
                <c:pt idx="55">
                  <c:v>美容皮肤科</c:v>
                </c:pt>
                <c:pt idx="56">
                  <c:v>妇二科</c:v>
                </c:pt>
                <c:pt idx="57">
                  <c:v>耳鼻喉科</c:v>
                </c:pt>
                <c:pt idx="58">
                  <c:v>综合内科</c:v>
                </c:pt>
                <c:pt idx="59">
                  <c:v>妇科妇二科合并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99.92986786966596</c:v>
                </c:pt>
                <c:pt idx="1">
                  <c:v>99.34060234687472</c:v>
                </c:pt>
                <c:pt idx="2">
                  <c:v>97.24353831044444</c:v>
                </c:pt>
                <c:pt idx="3">
                  <c:v>97.1490388741771</c:v>
                </c:pt>
                <c:pt idx="4">
                  <c:v>94.30814508629508</c:v>
                </c:pt>
                <c:pt idx="5">
                  <c:v>93.62697154005892</c:v>
                </c:pt>
                <c:pt idx="6">
                  <c:v>92.36441255674738</c:v>
                </c:pt>
                <c:pt idx="7">
                  <c:v>89.11252307857129</c:v>
                </c:pt>
                <c:pt idx="8">
                  <c:v>85.75832966144876</c:v>
                </c:pt>
                <c:pt idx="9">
                  <c:v>84.95445398216017</c:v>
                </c:pt>
                <c:pt idx="10">
                  <c:v>83.04651737981305</c:v>
                </c:pt>
                <c:pt idx="11">
                  <c:v>82.37021210258422</c:v>
                </c:pt>
                <c:pt idx="12">
                  <c:v>80.32742991137106</c:v>
                </c:pt>
                <c:pt idx="13">
                  <c:v>79.82493385942155</c:v>
                </c:pt>
                <c:pt idx="14">
                  <c:v>79.47268898801971</c:v>
                </c:pt>
                <c:pt idx="15">
                  <c:v>78.95112831482021</c:v>
                </c:pt>
                <c:pt idx="16">
                  <c:v>77.5019864833823</c:v>
                </c:pt>
                <c:pt idx="17">
                  <c:v>77.04734519231313</c:v>
                </c:pt>
                <c:pt idx="18">
                  <c:v>75.13343400817969</c:v>
                </c:pt>
                <c:pt idx="19">
                  <c:v>73.9412147730171</c:v>
                </c:pt>
                <c:pt idx="20">
                  <c:v>73.01929280446689</c:v>
                </c:pt>
                <c:pt idx="21">
                  <c:v>71.16977847117568</c:v>
                </c:pt>
                <c:pt idx="22">
                  <c:v>68.94636585233744</c:v>
                </c:pt>
                <c:pt idx="23">
                  <c:v>67.10066218717368</c:v>
                </c:pt>
                <c:pt idx="24">
                  <c:v>66.88930065836414</c:v>
                </c:pt>
                <c:pt idx="25">
                  <c:v>64.55179802812508</c:v>
                </c:pt>
                <c:pt idx="26">
                  <c:v>59.5648893756078</c:v>
                </c:pt>
                <c:pt idx="27">
                  <c:v>56.50339762095482</c:v>
                </c:pt>
                <c:pt idx="28">
                  <c:v>55.54191152221855</c:v>
                </c:pt>
                <c:pt idx="29">
                  <c:v>55.1522427066184</c:v>
                </c:pt>
                <c:pt idx="30">
                  <c:v>54.11838236785527</c:v>
                </c:pt>
                <c:pt idx="31">
                  <c:v>51.358168078101315</c:v>
                </c:pt>
                <c:pt idx="32">
                  <c:v>48.11352522170924</c:v>
                </c:pt>
                <c:pt idx="33">
                  <c:v>48.02236718888449</c:v>
                </c:pt>
                <c:pt idx="34">
                  <c:v>46.068189959072384</c:v>
                </c:pt>
                <c:pt idx="35">
                  <c:v>44.89697685903291</c:v>
                </c:pt>
                <c:pt idx="36">
                  <c:v>42.85362133288868</c:v>
                </c:pt>
                <c:pt idx="37">
                  <c:v>39.284024998273594</c:v>
                </c:pt>
                <c:pt idx="38">
                  <c:v>38.089747553706175</c:v>
                </c:pt>
                <c:pt idx="39">
                  <c:v>36.713505402384314</c:v>
                </c:pt>
                <c:pt idx="40">
                  <c:v>34.089082792710656</c:v>
                </c:pt>
                <c:pt idx="41">
                  <c:v>31.918528198866447</c:v>
                </c:pt>
                <c:pt idx="42">
                  <c:v>31.487961571742208</c:v>
                </c:pt>
                <c:pt idx="43">
                  <c:v>30.50260603305648</c:v>
                </c:pt>
                <c:pt idx="44">
                  <c:v>29.404365879321936</c:v>
                </c:pt>
                <c:pt idx="45">
                  <c:v>27.40794879026678</c:v>
                </c:pt>
                <c:pt idx="46">
                  <c:v>27.256976152012747</c:v>
                </c:pt>
                <c:pt idx="47">
                  <c:v>27.116868245980275</c:v>
                </c:pt>
                <c:pt idx="48">
                  <c:v>26.02644544872792</c:v>
                </c:pt>
                <c:pt idx="49">
                  <c:v>25.92696154762939</c:v>
                </c:pt>
                <c:pt idx="50">
                  <c:v>22.512325207313545</c:v>
                </c:pt>
                <c:pt idx="51">
                  <c:v>21.291740765318657</c:v>
                </c:pt>
                <c:pt idx="52">
                  <c:v>17.990431573811062</c:v>
                </c:pt>
                <c:pt idx="53">
                  <c:v>17.68038721024783</c:v>
                </c:pt>
                <c:pt idx="54">
                  <c:v>17.455658929752982</c:v>
                </c:pt>
                <c:pt idx="55">
                  <c:v>13.62938269194467</c:v>
                </c:pt>
                <c:pt idx="56">
                  <c:v>13.274871673236422</c:v>
                </c:pt>
                <c:pt idx="57">
                  <c:v>9.604787048960283</c:v>
                </c:pt>
                <c:pt idx="58">
                  <c:v>7.089217604203868</c:v>
                </c:pt>
                <c:pt idx="59">
                  <c:v>3.0432053078527144</c:v>
                </c:pt>
                <c:pt idx="60">
                  <c:v>1.5502062361502977</c:v>
                </c:pt>
                <c:pt idx="61">
                  <c:v>0.9486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心病四科</c:v>
                </c:pt>
                <c:pt idx="2">
                  <c:v>西区重症医学科</c:v>
                </c:pt>
                <c:pt idx="3">
                  <c:v>口腔科</c:v>
                </c:pt>
                <c:pt idx="4">
                  <c:v>泌尿外科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肛肠科</c:v>
                </c:pt>
                <c:pt idx="9">
                  <c:v>脾胃病科</c:v>
                </c:pt>
                <c:pt idx="10">
                  <c:v>心病二科</c:v>
                </c:pt>
                <c:pt idx="11">
                  <c:v>血液科</c:v>
                </c:pt>
                <c:pt idx="12">
                  <c:v>关节骨科</c:v>
                </c:pt>
                <c:pt idx="13">
                  <c:v>肝胆外科</c:v>
                </c:pt>
                <c:pt idx="14">
                  <c:v>儿科</c:v>
                </c:pt>
                <c:pt idx="15">
                  <c:v>内分泌科</c:v>
                </c:pt>
                <c:pt idx="16">
                  <c:v>神经内科</c:v>
                </c:pt>
                <c:pt idx="17">
                  <c:v>东区重症医学科</c:v>
                </c:pt>
                <c:pt idx="18">
                  <c:v>脊柱骨科</c:v>
                </c:pt>
                <c:pt idx="19">
                  <c:v>肿瘤内科</c:v>
                </c:pt>
                <c:pt idx="20">
                  <c:v>肝病科</c:v>
                </c:pt>
                <c:pt idx="21">
                  <c:v>骨科</c:v>
                </c:pt>
                <c:pt idx="22">
                  <c:v>男科</c:v>
                </c:pt>
                <c:pt idx="23">
                  <c:v>脾胃科消化科合并</c:v>
                </c:pt>
                <c:pt idx="24">
                  <c:v>耳鼻喉科</c:v>
                </c:pt>
                <c:pt idx="25">
                  <c:v>皮肤科</c:v>
                </c:pt>
                <c:pt idx="26">
                  <c:v>肾脏内科</c:v>
                </c:pt>
                <c:pt idx="27">
                  <c:v>脑病三科</c:v>
                </c:pt>
                <c:pt idx="28">
                  <c:v>小儿推拿科</c:v>
                </c:pt>
                <c:pt idx="29">
                  <c:v>老年医学科</c:v>
                </c:pt>
                <c:pt idx="30">
                  <c:v>周围血管科</c:v>
                </c:pt>
                <c:pt idx="31">
                  <c:v>肾病科</c:v>
                </c:pt>
                <c:pt idx="32">
                  <c:v>脑病二科</c:v>
                </c:pt>
                <c:pt idx="33">
                  <c:v>身心医学科</c:v>
                </c:pt>
                <c:pt idx="34">
                  <c:v>产科</c:v>
                </c:pt>
                <c:pt idx="35">
                  <c:v>胸外科</c:v>
                </c:pt>
                <c:pt idx="36">
                  <c:v>微创骨科</c:v>
                </c:pt>
                <c:pt idx="37">
                  <c:v>普通外科</c:v>
                </c:pt>
                <c:pt idx="38">
                  <c:v>妇科妇二科合并</c:v>
                </c:pt>
                <c:pt idx="39">
                  <c:v>中医经典科</c:v>
                </c:pt>
                <c:pt idx="40">
                  <c:v>综合内科</c:v>
                </c:pt>
                <c:pt idx="41">
                  <c:v>妇二科</c:v>
                </c:pt>
                <c:pt idx="42">
                  <c:v>乳腺甲状腺外科</c:v>
                </c:pt>
                <c:pt idx="43">
                  <c:v>显微骨科</c:v>
                </c:pt>
                <c:pt idx="44">
                  <c:v>神经外科</c:v>
                </c:pt>
                <c:pt idx="45">
                  <c:v>针灸科</c:v>
                </c:pt>
                <c:pt idx="46">
                  <c:v>消化内科</c:v>
                </c:pt>
                <c:pt idx="47">
                  <c:v>美容皮肤科</c:v>
                </c:pt>
                <c:pt idx="48">
                  <c:v>运动损伤骨科</c:v>
                </c:pt>
                <c:pt idx="49">
                  <c:v>重症医学科</c:v>
                </c:pt>
                <c:pt idx="50">
                  <c:v>风湿病科</c:v>
                </c:pt>
                <c:pt idx="51">
                  <c:v>呼吸内科</c:v>
                </c:pt>
                <c:pt idx="52">
                  <c:v>心病一科</c:v>
                </c:pt>
                <c:pt idx="53">
                  <c:v>妇科</c:v>
                </c:pt>
                <c:pt idx="54">
                  <c:v>推拿科</c:v>
                </c:pt>
                <c:pt idx="55">
                  <c:v>心病三科</c:v>
                </c:pt>
                <c:pt idx="56">
                  <c:v>治未病中心</c:v>
                </c:pt>
                <c:pt idx="57">
                  <c:v>康复科</c:v>
                </c:pt>
                <c:pt idx="58">
                  <c:v>东区肾病科</c:v>
                </c:pt>
                <c:pt idx="59">
                  <c:v>脑病一科</c:v>
                </c:pt>
                <c:pt idx="60">
                  <c:v>眼科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95.99324897360154</c:v>
                </c:pt>
                <c:pt idx="2">
                  <c:v>93.0342242341944</c:v>
                </c:pt>
                <c:pt idx="3">
                  <c:v>92.2910518452703</c:v>
                </c:pt>
                <c:pt idx="4">
                  <c:v>91.77905622944557</c:v>
                </c:pt>
                <c:pt idx="5">
                  <c:v>90.84774566587562</c:v>
                </c:pt>
                <c:pt idx="6">
                  <c:v>90.54556091766823</c:v>
                </c:pt>
                <c:pt idx="7">
                  <c:v>89.93664066317184</c:v>
                </c:pt>
                <c:pt idx="8">
                  <c:v>89.40786405814842</c:v>
                </c:pt>
                <c:pt idx="9">
                  <c:v>89.21983211305631</c:v>
                </c:pt>
                <c:pt idx="10">
                  <c:v>85.6291221700526</c:v>
                </c:pt>
                <c:pt idx="11">
                  <c:v>85.56357357267596</c:v>
                </c:pt>
                <c:pt idx="12">
                  <c:v>84.06979474927492</c:v>
                </c:pt>
                <c:pt idx="13">
                  <c:v>83.88765409089349</c:v>
                </c:pt>
                <c:pt idx="14">
                  <c:v>83.70440020889957</c:v>
                </c:pt>
                <c:pt idx="15">
                  <c:v>83.37043317727819</c:v>
                </c:pt>
                <c:pt idx="16">
                  <c:v>81.6521187499335</c:v>
                </c:pt>
                <c:pt idx="17">
                  <c:v>81.51604968775925</c:v>
                </c:pt>
                <c:pt idx="18">
                  <c:v>76.55198754982645</c:v>
                </c:pt>
                <c:pt idx="19">
                  <c:v>76.00192782555185</c:v>
                </c:pt>
                <c:pt idx="20">
                  <c:v>75.44830607509745</c:v>
                </c:pt>
                <c:pt idx="21">
                  <c:v>73.9606627514864</c:v>
                </c:pt>
                <c:pt idx="22">
                  <c:v>73.40230411296625</c:v>
                </c:pt>
                <c:pt idx="23">
                  <c:v>66.55222478099613</c:v>
                </c:pt>
                <c:pt idx="24">
                  <c:v>64.99452992067084</c:v>
                </c:pt>
                <c:pt idx="25">
                  <c:v>63.158483428307335</c:v>
                </c:pt>
                <c:pt idx="26">
                  <c:v>63.08402326299332</c:v>
                </c:pt>
                <c:pt idx="27">
                  <c:v>62.31234539959549</c:v>
                </c:pt>
                <c:pt idx="28">
                  <c:v>56.59403794434319</c:v>
                </c:pt>
                <c:pt idx="29">
                  <c:v>55.63771129939424</c:v>
                </c:pt>
                <c:pt idx="30">
                  <c:v>50.74848057656613</c:v>
                </c:pt>
                <c:pt idx="31">
                  <c:v>50.32029225610214</c:v>
                </c:pt>
                <c:pt idx="32">
                  <c:v>49.787264299585736</c:v>
                </c:pt>
                <c:pt idx="33">
                  <c:v>47.50754753290676</c:v>
                </c:pt>
                <c:pt idx="34">
                  <c:v>47.16454506809555</c:v>
                </c:pt>
                <c:pt idx="35">
                  <c:v>46.66864519646039</c:v>
                </c:pt>
                <c:pt idx="36">
                  <c:v>42.84351571987337</c:v>
                </c:pt>
                <c:pt idx="37">
                  <c:v>41.64343871640856</c:v>
                </c:pt>
                <c:pt idx="38">
                  <c:v>40.45637532253999</c:v>
                </c:pt>
                <c:pt idx="39">
                  <c:v>39.433473796384156</c:v>
                </c:pt>
                <c:pt idx="40">
                  <c:v>38.357233620068776</c:v>
                </c:pt>
                <c:pt idx="41">
                  <c:v>38.009816779429414</c:v>
                </c:pt>
                <c:pt idx="42">
                  <c:v>35.50341706154922</c:v>
                </c:pt>
                <c:pt idx="43">
                  <c:v>27.766875768567704</c:v>
                </c:pt>
                <c:pt idx="44">
                  <c:v>27.09787338167518</c:v>
                </c:pt>
                <c:pt idx="45">
                  <c:v>26.538228581231344</c:v>
                </c:pt>
                <c:pt idx="46">
                  <c:v>25.461464824470177</c:v>
                </c:pt>
                <c:pt idx="47">
                  <c:v>25.116204946520217</c:v>
                </c:pt>
                <c:pt idx="48">
                  <c:v>24.819864337940498</c:v>
                </c:pt>
                <c:pt idx="49">
                  <c:v>23.512384200136765</c:v>
                </c:pt>
                <c:pt idx="50">
                  <c:v>17.50125108753988</c:v>
                </c:pt>
                <c:pt idx="51">
                  <c:v>17.377272272571595</c:v>
                </c:pt>
                <c:pt idx="52">
                  <c:v>16.428926802072244</c:v>
                </c:pt>
                <c:pt idx="53">
                  <c:v>14.489528590051684</c:v>
                </c:pt>
                <c:pt idx="54">
                  <c:v>13.620876530824924</c:v>
                </c:pt>
                <c:pt idx="55">
                  <c:v>13.527620249650989</c:v>
                </c:pt>
                <c:pt idx="56">
                  <c:v>12.108141121493324</c:v>
                </c:pt>
                <c:pt idx="57">
                  <c:v>7.6148201229587915</c:v>
                </c:pt>
                <c:pt idx="58">
                  <c:v>5.1364374227015395</c:v>
                </c:pt>
                <c:pt idx="59">
                  <c:v>4.9330911823915775</c:v>
                </c:pt>
                <c:pt idx="60">
                  <c:v>1.9490345061002798</c:v>
                </c:pt>
                <c:pt idx="61">
                  <c:v>0.013246207012743793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耳鼻喉科</c:v>
                </c:pt>
                <c:pt idx="2">
                  <c:v>中医外治中心</c:v>
                </c:pt>
                <c:pt idx="3">
                  <c:v>重症医学科</c:v>
                </c:pt>
                <c:pt idx="4">
                  <c:v>血液科</c:v>
                </c:pt>
                <c:pt idx="5">
                  <c:v>肛肠科</c:v>
                </c:pt>
                <c:pt idx="6">
                  <c:v>产科</c:v>
                </c:pt>
                <c:pt idx="7">
                  <c:v>风湿病科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肾脏内科</c:v>
                </c:pt>
                <c:pt idx="11">
                  <c:v>妇二科</c:v>
                </c:pt>
                <c:pt idx="12">
                  <c:v>康复科</c:v>
                </c:pt>
                <c:pt idx="13">
                  <c:v>小儿骨科</c:v>
                </c:pt>
                <c:pt idx="14">
                  <c:v>心血管内科</c:v>
                </c:pt>
                <c:pt idx="15">
                  <c:v>呼吸内科</c:v>
                </c:pt>
                <c:pt idx="16">
                  <c:v>脑病二科</c:v>
                </c:pt>
                <c:pt idx="17">
                  <c:v>口腔科</c:v>
                </c:pt>
                <c:pt idx="18">
                  <c:v>心病三科</c:v>
                </c:pt>
                <c:pt idx="19">
                  <c:v>胸外科</c:v>
                </c:pt>
                <c:pt idx="20">
                  <c:v>中医经典科</c:v>
                </c:pt>
                <c:pt idx="21">
                  <c:v>东区重症医学科</c:v>
                </c:pt>
                <c:pt idx="22">
                  <c:v>显微骨科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皮肤科</c:v>
                </c:pt>
                <c:pt idx="26">
                  <c:v>心病四科</c:v>
                </c:pt>
                <c:pt idx="27">
                  <c:v>神经内科</c:v>
                </c:pt>
                <c:pt idx="28">
                  <c:v>周围血管科</c:v>
                </c:pt>
                <c:pt idx="29">
                  <c:v>针灸科</c:v>
                </c:pt>
                <c:pt idx="30">
                  <c:v>妇科</c:v>
                </c:pt>
                <c:pt idx="31">
                  <c:v>肝胆外科</c:v>
                </c:pt>
                <c:pt idx="32">
                  <c:v>肿瘤内科</c:v>
                </c:pt>
                <c:pt idx="33">
                  <c:v>推拿科</c:v>
                </c:pt>
                <c:pt idx="34">
                  <c:v>乳腺甲状腺外科</c:v>
                </c:pt>
                <c:pt idx="35">
                  <c:v>心病二科</c:v>
                </c:pt>
                <c:pt idx="36">
                  <c:v>肾病科</c:v>
                </c:pt>
                <c:pt idx="37">
                  <c:v>男科</c:v>
                </c:pt>
                <c:pt idx="38">
                  <c:v>创伤骨科</c:v>
                </c:pt>
                <c:pt idx="39">
                  <c:v>内分泌科</c:v>
                </c:pt>
                <c:pt idx="40">
                  <c:v>运动损伤骨科</c:v>
                </c:pt>
                <c:pt idx="41">
                  <c:v>妇科妇二科合并</c:v>
                </c:pt>
                <c:pt idx="42">
                  <c:v>综合内科</c:v>
                </c:pt>
                <c:pt idx="43">
                  <c:v>脑病三科</c:v>
                </c:pt>
                <c:pt idx="44">
                  <c:v>眼科</c:v>
                </c:pt>
                <c:pt idx="45">
                  <c:v>美容皮肤科</c:v>
                </c:pt>
                <c:pt idx="46">
                  <c:v>身心医学科</c:v>
                </c:pt>
                <c:pt idx="47">
                  <c:v>东区肾病科</c:v>
                </c:pt>
                <c:pt idx="48">
                  <c:v>肝病科</c:v>
                </c:pt>
                <c:pt idx="49">
                  <c:v>心病一科</c:v>
                </c:pt>
                <c:pt idx="50">
                  <c:v>小儿推拿科</c:v>
                </c:pt>
                <c:pt idx="51">
                  <c:v>泌尿外科</c:v>
                </c:pt>
                <c:pt idx="52">
                  <c:v>微创骨科</c:v>
                </c:pt>
                <c:pt idx="53">
                  <c:v>普通外科</c:v>
                </c:pt>
                <c:pt idx="54">
                  <c:v>脑病一科</c:v>
                </c:pt>
                <c:pt idx="55">
                  <c:v>脊柱骨科</c:v>
                </c:pt>
                <c:pt idx="56">
                  <c:v>关节骨科</c:v>
                </c:pt>
                <c:pt idx="57">
                  <c:v>儿科</c:v>
                </c:pt>
                <c:pt idx="58">
                  <c:v>消化内科</c:v>
                </c:pt>
                <c:pt idx="59">
                  <c:v>脾胃病科</c:v>
                </c:pt>
                <c:pt idx="60">
                  <c:v>神经外科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99.77814999141852</c:v>
                </c:pt>
                <c:pt idx="2">
                  <c:v>97.90312299239628</c:v>
                </c:pt>
                <c:pt idx="3">
                  <c:v>97.11705517536552</c:v>
                </c:pt>
                <c:pt idx="4">
                  <c:v>95.71778814065263</c:v>
                </c:pt>
                <c:pt idx="5">
                  <c:v>95.23636218345345</c:v>
                </c:pt>
                <c:pt idx="6">
                  <c:v>94.43083496186502</c:v>
                </c:pt>
                <c:pt idx="7">
                  <c:v>93.65816270721551</c:v>
                </c:pt>
                <c:pt idx="8">
                  <c:v>90.21107819256586</c:v>
                </c:pt>
                <c:pt idx="9">
                  <c:v>88.66945103089974</c:v>
                </c:pt>
                <c:pt idx="10">
                  <c:v>88.43091447141684</c:v>
                </c:pt>
                <c:pt idx="11">
                  <c:v>87.50382157395991</c:v>
                </c:pt>
                <c:pt idx="12">
                  <c:v>85.67670427427917</c:v>
                </c:pt>
                <c:pt idx="13">
                  <c:v>83.0683478623366</c:v>
                </c:pt>
                <c:pt idx="14">
                  <c:v>79.82415173159542</c:v>
                </c:pt>
                <c:pt idx="15">
                  <c:v>79.14927473024497</c:v>
                </c:pt>
                <c:pt idx="16">
                  <c:v>74.67492346219022</c:v>
                </c:pt>
                <c:pt idx="17">
                  <c:v>70.64297832057086</c:v>
                </c:pt>
                <c:pt idx="18">
                  <c:v>70.48342473208768</c:v>
                </c:pt>
                <c:pt idx="19">
                  <c:v>69.84635799739856</c:v>
                </c:pt>
                <c:pt idx="20">
                  <c:v>68.124883181818</c:v>
                </c:pt>
                <c:pt idx="21">
                  <c:v>67.05774844429854</c:v>
                </c:pt>
                <c:pt idx="22">
                  <c:v>64.97146409524164</c:v>
                </c:pt>
                <c:pt idx="23">
                  <c:v>63.99180927718744</c:v>
                </c:pt>
                <c:pt idx="24">
                  <c:v>62.99012181592822</c:v>
                </c:pt>
                <c:pt idx="25">
                  <c:v>62.32981802358492</c:v>
                </c:pt>
                <c:pt idx="26">
                  <c:v>61.99152509675495</c:v>
                </c:pt>
                <c:pt idx="27">
                  <c:v>60.76454631955224</c:v>
                </c:pt>
                <c:pt idx="28">
                  <c:v>59.38876086399942</c:v>
                </c:pt>
                <c:pt idx="29">
                  <c:v>55.16672433103189</c:v>
                </c:pt>
                <c:pt idx="30">
                  <c:v>54.668816487511876</c:v>
                </c:pt>
                <c:pt idx="31">
                  <c:v>51.51096131076315</c:v>
                </c:pt>
                <c:pt idx="32">
                  <c:v>47.60437306984713</c:v>
                </c:pt>
                <c:pt idx="33">
                  <c:v>47.50784901235949</c:v>
                </c:pt>
                <c:pt idx="34">
                  <c:v>43.00905455601783</c:v>
                </c:pt>
                <c:pt idx="35">
                  <c:v>39.68156269337985</c:v>
                </c:pt>
                <c:pt idx="36">
                  <c:v>36.292162416231996</c:v>
                </c:pt>
                <c:pt idx="37">
                  <c:v>32.901991021496585</c:v>
                </c:pt>
                <c:pt idx="38">
                  <c:v>31.88549288991926</c:v>
                </c:pt>
                <c:pt idx="39">
                  <c:v>31.79813262969551</c:v>
                </c:pt>
                <c:pt idx="40">
                  <c:v>31.563696611183296</c:v>
                </c:pt>
                <c:pt idx="41">
                  <c:v>25.181701177886826</c:v>
                </c:pt>
                <c:pt idx="42">
                  <c:v>22.533850371450324</c:v>
                </c:pt>
                <c:pt idx="43">
                  <c:v>22.34243734515405</c:v>
                </c:pt>
                <c:pt idx="44">
                  <c:v>21.382130585403427</c:v>
                </c:pt>
                <c:pt idx="45">
                  <c:v>21.19380848054579</c:v>
                </c:pt>
                <c:pt idx="46">
                  <c:v>17.856697593056776</c:v>
                </c:pt>
                <c:pt idx="47">
                  <c:v>17.3999281387144</c:v>
                </c:pt>
                <c:pt idx="48">
                  <c:v>14.774107853581109</c:v>
                </c:pt>
                <c:pt idx="49">
                  <c:v>12.79870173568524</c:v>
                </c:pt>
                <c:pt idx="50">
                  <c:v>11.831658772849273</c:v>
                </c:pt>
                <c:pt idx="51">
                  <c:v>11.540899069985967</c:v>
                </c:pt>
                <c:pt idx="52">
                  <c:v>10.778081226464206</c:v>
                </c:pt>
                <c:pt idx="53">
                  <c:v>10.043990995128677</c:v>
                </c:pt>
                <c:pt idx="54">
                  <c:v>9.939446201969906</c:v>
                </c:pt>
                <c:pt idx="55">
                  <c:v>8.443537254407007</c:v>
                </c:pt>
                <c:pt idx="56">
                  <c:v>7.600610900661166</c:v>
                </c:pt>
                <c:pt idx="57">
                  <c:v>7.579174784928958</c:v>
                </c:pt>
                <c:pt idx="58">
                  <c:v>6.8788278875072395</c:v>
                </c:pt>
                <c:pt idx="59">
                  <c:v>2.750962750485267</c:v>
                </c:pt>
                <c:pt idx="60">
                  <c:v>1.1747127213081154</c:v>
                </c:pt>
                <c:pt idx="61">
                  <c:v>0.01172365012340646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微创骨科</c:v>
                </c:pt>
                <c:pt idx="2">
                  <c:v>脾胃科消化科合并</c:v>
                </c:pt>
                <c:pt idx="3">
                  <c:v>妇二科</c:v>
                </c:pt>
                <c:pt idx="4">
                  <c:v>身心医学科</c:v>
                </c:pt>
                <c:pt idx="5">
                  <c:v>乳腺甲状腺外科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脑病三科</c:v>
                </c:pt>
                <c:pt idx="9">
                  <c:v>眼科</c:v>
                </c:pt>
                <c:pt idx="10">
                  <c:v>口腔科</c:v>
                </c:pt>
                <c:pt idx="11">
                  <c:v>产科</c:v>
                </c:pt>
                <c:pt idx="12">
                  <c:v>肝病科</c:v>
                </c:pt>
                <c:pt idx="13">
                  <c:v>重症医学科</c:v>
                </c:pt>
                <c:pt idx="14">
                  <c:v>肛肠科</c:v>
                </c:pt>
                <c:pt idx="15">
                  <c:v>脑病一科</c:v>
                </c:pt>
                <c:pt idx="16">
                  <c:v>医院</c:v>
                </c:pt>
                <c:pt idx="17">
                  <c:v>综合内科</c:v>
                </c:pt>
                <c:pt idx="18">
                  <c:v>老年医学科</c:v>
                </c:pt>
                <c:pt idx="19">
                  <c:v>心病一科</c:v>
                </c:pt>
                <c:pt idx="20">
                  <c:v>针灸科</c:v>
                </c:pt>
                <c:pt idx="21">
                  <c:v>儿科</c:v>
                </c:pt>
                <c:pt idx="22">
                  <c:v>中医经典科</c:v>
                </c:pt>
                <c:pt idx="23">
                  <c:v>皮肤科</c:v>
                </c:pt>
                <c:pt idx="24">
                  <c:v>妇科</c:v>
                </c:pt>
                <c:pt idx="25">
                  <c:v>消化内科</c:v>
                </c:pt>
                <c:pt idx="26">
                  <c:v>脑病二科</c:v>
                </c:pt>
                <c:pt idx="27">
                  <c:v>心血管内科</c:v>
                </c:pt>
                <c:pt idx="28">
                  <c:v>肾脏内科</c:v>
                </c:pt>
                <c:pt idx="29">
                  <c:v>脊柱骨科</c:v>
                </c:pt>
                <c:pt idx="30">
                  <c:v>骨科</c:v>
                </c:pt>
                <c:pt idx="31">
                  <c:v>美容皮肤科</c:v>
                </c:pt>
                <c:pt idx="32">
                  <c:v>显微骨科</c:v>
                </c:pt>
                <c:pt idx="33">
                  <c:v>肿瘤内科</c:v>
                </c:pt>
                <c:pt idx="34">
                  <c:v>男科</c:v>
                </c:pt>
                <c:pt idx="35">
                  <c:v>关节骨科</c:v>
                </c:pt>
                <c:pt idx="36">
                  <c:v>周围血管科</c:v>
                </c:pt>
                <c:pt idx="37">
                  <c:v>呼吸内科</c:v>
                </c:pt>
                <c:pt idx="38">
                  <c:v>泌尿外科</c:v>
                </c:pt>
                <c:pt idx="39">
                  <c:v>中医外治中心</c:v>
                </c:pt>
                <c:pt idx="40">
                  <c:v>小儿骨科</c:v>
                </c:pt>
                <c:pt idx="41">
                  <c:v>神经内科</c:v>
                </c:pt>
                <c:pt idx="42">
                  <c:v>西区重症医学科</c:v>
                </c:pt>
                <c:pt idx="43">
                  <c:v>东区重症医学科</c:v>
                </c:pt>
                <c:pt idx="44">
                  <c:v>推拿科</c:v>
                </c:pt>
                <c:pt idx="45">
                  <c:v>妇科妇二科合并</c:v>
                </c:pt>
                <c:pt idx="46">
                  <c:v>肾病科</c:v>
                </c:pt>
                <c:pt idx="47">
                  <c:v>心病三科</c:v>
                </c:pt>
                <c:pt idx="48">
                  <c:v>心病四科</c:v>
                </c:pt>
                <c:pt idx="49">
                  <c:v>普通外科</c:v>
                </c:pt>
                <c:pt idx="50">
                  <c:v>小儿推拿科</c:v>
                </c:pt>
                <c:pt idx="51">
                  <c:v>肝胆外科</c:v>
                </c:pt>
                <c:pt idx="52">
                  <c:v>血液科</c:v>
                </c:pt>
                <c:pt idx="53">
                  <c:v>康复科</c:v>
                </c:pt>
                <c:pt idx="54">
                  <c:v>心病二科</c:v>
                </c:pt>
                <c:pt idx="55">
                  <c:v>内分泌科</c:v>
                </c:pt>
                <c:pt idx="56">
                  <c:v>创伤骨科</c:v>
                </c:pt>
                <c:pt idx="57">
                  <c:v>运动损伤骨科</c:v>
                </c:pt>
                <c:pt idx="58">
                  <c:v>耳鼻喉科</c:v>
                </c:pt>
                <c:pt idx="59">
                  <c:v>风湿病科</c:v>
                </c:pt>
                <c:pt idx="60">
                  <c:v>胸外科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97.57149057016701</c:v>
                </c:pt>
                <c:pt idx="2">
                  <c:v>93.62999870597172</c:v>
                </c:pt>
                <c:pt idx="3">
                  <c:v>92.82668155166743</c:v>
                </c:pt>
                <c:pt idx="4">
                  <c:v>90.45490232789267</c:v>
                </c:pt>
                <c:pt idx="5">
                  <c:v>87.536750204143</c:v>
                </c:pt>
                <c:pt idx="6">
                  <c:v>86.46509073697536</c:v>
                </c:pt>
                <c:pt idx="7">
                  <c:v>85.22901888166568</c:v>
                </c:pt>
                <c:pt idx="8">
                  <c:v>85.04889106225895</c:v>
                </c:pt>
                <c:pt idx="9">
                  <c:v>79.80343464202049</c:v>
                </c:pt>
                <c:pt idx="10">
                  <c:v>76.84669832272564</c:v>
                </c:pt>
                <c:pt idx="11">
                  <c:v>75.77828272103699</c:v>
                </c:pt>
                <c:pt idx="12">
                  <c:v>75.42326674188476</c:v>
                </c:pt>
                <c:pt idx="13">
                  <c:v>75.04750567226489</c:v>
                </c:pt>
                <c:pt idx="14">
                  <c:v>74.71192988271635</c:v>
                </c:pt>
                <c:pt idx="15">
                  <c:v>73.16518355373603</c:v>
                </c:pt>
                <c:pt idx="16">
                  <c:v>72.77025068507253</c:v>
                </c:pt>
                <c:pt idx="17">
                  <c:v>72.17758817443766</c:v>
                </c:pt>
                <c:pt idx="18">
                  <c:v>70.31591502496413</c:v>
                </c:pt>
                <c:pt idx="19">
                  <c:v>69.46835124314863</c:v>
                </c:pt>
                <c:pt idx="20">
                  <c:v>69.00383326740548</c:v>
                </c:pt>
                <c:pt idx="21">
                  <c:v>68.46947387492575</c:v>
                </c:pt>
                <c:pt idx="22">
                  <c:v>68.01306802664503</c:v>
                </c:pt>
                <c:pt idx="23">
                  <c:v>64.46922384079035</c:v>
                </c:pt>
                <c:pt idx="24">
                  <c:v>64.18865023727305</c:v>
                </c:pt>
                <c:pt idx="25">
                  <c:v>62.09286924316667</c:v>
                </c:pt>
                <c:pt idx="26">
                  <c:v>61.679309432422876</c:v>
                </c:pt>
                <c:pt idx="27">
                  <c:v>59.257602835342006</c:v>
                </c:pt>
                <c:pt idx="28">
                  <c:v>57.39595081025142</c:v>
                </c:pt>
                <c:pt idx="29">
                  <c:v>55.24312498163749</c:v>
                </c:pt>
                <c:pt idx="30">
                  <c:v>53.81855614916993</c:v>
                </c:pt>
                <c:pt idx="31">
                  <c:v>46.74605702341282</c:v>
                </c:pt>
                <c:pt idx="32">
                  <c:v>45.530202884296514</c:v>
                </c:pt>
                <c:pt idx="33">
                  <c:v>45.50641038619862</c:v>
                </c:pt>
                <c:pt idx="34">
                  <c:v>44.69271596385277</c:v>
                </c:pt>
                <c:pt idx="35">
                  <c:v>42.03679803004495</c:v>
                </c:pt>
                <c:pt idx="36">
                  <c:v>41.8010278052836</c:v>
                </c:pt>
                <c:pt idx="37">
                  <c:v>36.17702801938794</c:v>
                </c:pt>
                <c:pt idx="38">
                  <c:v>35.50228719947387</c:v>
                </c:pt>
                <c:pt idx="39">
                  <c:v>34.73848428938499</c:v>
                </c:pt>
                <c:pt idx="40">
                  <c:v>34.009912367285075</c:v>
                </c:pt>
                <c:pt idx="41">
                  <c:v>30.132523303104815</c:v>
                </c:pt>
                <c:pt idx="42">
                  <c:v>29.626806590698834</c:v>
                </c:pt>
                <c:pt idx="43">
                  <c:v>29.603756422210893</c:v>
                </c:pt>
                <c:pt idx="44">
                  <c:v>28.9080134610557</c:v>
                </c:pt>
                <c:pt idx="45">
                  <c:v>24.647253472478372</c:v>
                </c:pt>
                <c:pt idx="46">
                  <c:v>24.27950732314776</c:v>
                </c:pt>
                <c:pt idx="47">
                  <c:v>23.669260155576296</c:v>
                </c:pt>
                <c:pt idx="48">
                  <c:v>22.142944815645166</c:v>
                </c:pt>
                <c:pt idx="49">
                  <c:v>19.805061742017795</c:v>
                </c:pt>
                <c:pt idx="50">
                  <c:v>19.629257808747898</c:v>
                </c:pt>
                <c:pt idx="51">
                  <c:v>17.038551557607054</c:v>
                </c:pt>
                <c:pt idx="52">
                  <c:v>15.869175658833093</c:v>
                </c:pt>
                <c:pt idx="53">
                  <c:v>15.508056693041073</c:v>
                </c:pt>
                <c:pt idx="54">
                  <c:v>12.331240497377134</c:v>
                </c:pt>
                <c:pt idx="55">
                  <c:v>12.264784815905724</c:v>
                </c:pt>
                <c:pt idx="56">
                  <c:v>11.930608118361205</c:v>
                </c:pt>
                <c:pt idx="57">
                  <c:v>10.443996268549649</c:v>
                </c:pt>
                <c:pt idx="58">
                  <c:v>7.726865452566722</c:v>
                </c:pt>
                <c:pt idx="59">
                  <c:v>6.738910339041223</c:v>
                </c:pt>
                <c:pt idx="60">
                  <c:v>6.703660052838307</c:v>
                </c:pt>
                <c:pt idx="61">
                  <c:v>2.8501207921358542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肝胆外科</c:v>
                </c:pt>
                <c:pt idx="2">
                  <c:v>普通外科</c:v>
                </c:pt>
                <c:pt idx="3">
                  <c:v>周围血管科</c:v>
                </c:pt>
                <c:pt idx="4">
                  <c:v>消化内科</c:v>
                </c:pt>
                <c:pt idx="5">
                  <c:v>脾胃科消化科合并</c:v>
                </c:pt>
                <c:pt idx="6">
                  <c:v>老年医学科</c:v>
                </c:pt>
                <c:pt idx="7">
                  <c:v>肛肠科</c:v>
                </c:pt>
                <c:pt idx="8">
                  <c:v>运动损伤骨科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儿科</c:v>
                </c:pt>
                <c:pt idx="12">
                  <c:v>心病一科</c:v>
                </c:pt>
                <c:pt idx="13">
                  <c:v>脑病二科</c:v>
                </c:pt>
                <c:pt idx="14">
                  <c:v>心病二科</c:v>
                </c:pt>
                <c:pt idx="15">
                  <c:v>乳腺甲状腺外科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妇二科</c:v>
                </c:pt>
                <c:pt idx="19">
                  <c:v>显微骨科</c:v>
                </c:pt>
                <c:pt idx="20">
                  <c:v>肿瘤内科</c:v>
                </c:pt>
                <c:pt idx="21">
                  <c:v>泌尿外科</c:v>
                </c:pt>
                <c:pt idx="22">
                  <c:v>东区肾病科</c:v>
                </c:pt>
                <c:pt idx="23">
                  <c:v>口腔科</c:v>
                </c:pt>
                <c:pt idx="24">
                  <c:v>医院</c:v>
                </c:pt>
                <c:pt idx="25">
                  <c:v>脾胃病科</c:v>
                </c:pt>
                <c:pt idx="26">
                  <c:v>东区重症医学科</c:v>
                </c:pt>
                <c:pt idx="27">
                  <c:v>男科</c:v>
                </c:pt>
                <c:pt idx="28">
                  <c:v>耳鼻喉科</c:v>
                </c:pt>
                <c:pt idx="29">
                  <c:v>内分泌科</c:v>
                </c:pt>
                <c:pt idx="30">
                  <c:v>脑病一科</c:v>
                </c:pt>
                <c:pt idx="31">
                  <c:v>皮肤科</c:v>
                </c:pt>
                <c:pt idx="32">
                  <c:v>西区重症医学科</c:v>
                </c:pt>
                <c:pt idx="33">
                  <c:v>微创骨科</c:v>
                </c:pt>
                <c:pt idx="34">
                  <c:v>针灸科</c:v>
                </c:pt>
                <c:pt idx="35">
                  <c:v>关节骨科</c:v>
                </c:pt>
                <c:pt idx="36">
                  <c:v>肝病科</c:v>
                </c:pt>
                <c:pt idx="37">
                  <c:v>眼科</c:v>
                </c:pt>
                <c:pt idx="38">
                  <c:v>肾脏内科</c:v>
                </c:pt>
                <c:pt idx="39">
                  <c:v>脊柱骨科</c:v>
                </c:pt>
                <c:pt idx="40">
                  <c:v>骨科</c:v>
                </c:pt>
                <c:pt idx="41">
                  <c:v>心病四科</c:v>
                </c:pt>
                <c:pt idx="42">
                  <c:v>综合内科</c:v>
                </c:pt>
                <c:pt idx="43">
                  <c:v>中医外治中心</c:v>
                </c:pt>
                <c:pt idx="44">
                  <c:v>胸外科</c:v>
                </c:pt>
                <c:pt idx="45">
                  <c:v>中医经典科</c:v>
                </c:pt>
                <c:pt idx="46">
                  <c:v>美容皮肤科</c:v>
                </c:pt>
                <c:pt idx="47">
                  <c:v>神经内科</c:v>
                </c:pt>
                <c:pt idx="48">
                  <c:v>推拿科</c:v>
                </c:pt>
                <c:pt idx="49">
                  <c:v>产科</c:v>
                </c:pt>
                <c:pt idx="50">
                  <c:v>风湿病科</c:v>
                </c:pt>
                <c:pt idx="51">
                  <c:v>重症医学科</c:v>
                </c:pt>
                <c:pt idx="52">
                  <c:v>妇科妇二科合并</c:v>
                </c:pt>
                <c:pt idx="53">
                  <c:v>妇科</c:v>
                </c:pt>
                <c:pt idx="54">
                  <c:v>脑病三科</c:v>
                </c:pt>
                <c:pt idx="55">
                  <c:v>心病三科</c:v>
                </c:pt>
                <c:pt idx="56">
                  <c:v>血液科</c:v>
                </c:pt>
                <c:pt idx="57">
                  <c:v>康复科</c:v>
                </c:pt>
                <c:pt idx="58">
                  <c:v>小儿骨科</c:v>
                </c:pt>
                <c:pt idx="59">
                  <c:v>呼吸内科</c:v>
                </c:pt>
                <c:pt idx="60">
                  <c:v>神经外科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97.59351799624419</c:v>
                </c:pt>
                <c:pt idx="2">
                  <c:v>94.72375234217682</c:v>
                </c:pt>
                <c:pt idx="3">
                  <c:v>91.11288074059918</c:v>
                </c:pt>
                <c:pt idx="4">
                  <c:v>90.30692394782328</c:v>
                </c:pt>
                <c:pt idx="5">
                  <c:v>89.14123700087019</c:v>
                </c:pt>
                <c:pt idx="6">
                  <c:v>88.69307992375747</c:v>
                </c:pt>
                <c:pt idx="7">
                  <c:v>88.65349805486872</c:v>
                </c:pt>
                <c:pt idx="8">
                  <c:v>85.66999032127514</c:v>
                </c:pt>
                <c:pt idx="9">
                  <c:v>85.47090387227418</c:v>
                </c:pt>
                <c:pt idx="10">
                  <c:v>82.54797615573757</c:v>
                </c:pt>
                <c:pt idx="11">
                  <c:v>82.50030778804243</c:v>
                </c:pt>
                <c:pt idx="12">
                  <c:v>82.23007861938413</c:v>
                </c:pt>
                <c:pt idx="13">
                  <c:v>77.3443677165638</c:v>
                </c:pt>
                <c:pt idx="14">
                  <c:v>76.35521400379871</c:v>
                </c:pt>
                <c:pt idx="15">
                  <c:v>74.8715486977039</c:v>
                </c:pt>
                <c:pt idx="16">
                  <c:v>73.15746188017138</c:v>
                </c:pt>
                <c:pt idx="17">
                  <c:v>70.47926208752428</c:v>
                </c:pt>
                <c:pt idx="18">
                  <c:v>68.113691700539</c:v>
                </c:pt>
                <c:pt idx="19">
                  <c:v>65.81034346803534</c:v>
                </c:pt>
                <c:pt idx="20">
                  <c:v>65.54975202101471</c:v>
                </c:pt>
                <c:pt idx="21">
                  <c:v>65.00501666379438</c:v>
                </c:pt>
                <c:pt idx="22">
                  <c:v>63.435716391615465</c:v>
                </c:pt>
                <c:pt idx="23">
                  <c:v>60.70221866141922</c:v>
                </c:pt>
                <c:pt idx="24">
                  <c:v>60.254124480537975</c:v>
                </c:pt>
                <c:pt idx="25">
                  <c:v>59.53661027963839</c:v>
                </c:pt>
                <c:pt idx="26">
                  <c:v>58.015460092983474</c:v>
                </c:pt>
                <c:pt idx="27">
                  <c:v>53.06525050377428</c:v>
                </c:pt>
                <c:pt idx="28">
                  <c:v>51.93887248550863</c:v>
                </c:pt>
                <c:pt idx="29">
                  <c:v>49.55850729443502</c:v>
                </c:pt>
                <c:pt idx="30">
                  <c:v>47.71549156513831</c:v>
                </c:pt>
                <c:pt idx="31">
                  <c:v>41.482165732373495</c:v>
                </c:pt>
                <c:pt idx="32">
                  <c:v>40.915531963316035</c:v>
                </c:pt>
                <c:pt idx="33">
                  <c:v>39.3651916643591</c:v>
                </c:pt>
                <c:pt idx="34">
                  <c:v>39.36209775256602</c:v>
                </c:pt>
                <c:pt idx="35">
                  <c:v>39.28573902409168</c:v>
                </c:pt>
                <c:pt idx="36">
                  <c:v>38.3182872632852</c:v>
                </c:pt>
                <c:pt idx="37">
                  <c:v>37.129102004689734</c:v>
                </c:pt>
                <c:pt idx="38">
                  <c:v>35.99096527367987</c:v>
                </c:pt>
                <c:pt idx="39">
                  <c:v>35.59381791100881</c:v>
                </c:pt>
                <c:pt idx="40">
                  <c:v>34.27732733802195</c:v>
                </c:pt>
                <c:pt idx="41">
                  <c:v>33.03858243961836</c:v>
                </c:pt>
                <c:pt idx="42">
                  <c:v>31.529997376511098</c:v>
                </c:pt>
                <c:pt idx="43">
                  <c:v>30.816048786221337</c:v>
                </c:pt>
                <c:pt idx="44">
                  <c:v>30.666387476916707</c:v>
                </c:pt>
                <c:pt idx="45">
                  <c:v>25.722152437190395</c:v>
                </c:pt>
                <c:pt idx="46">
                  <c:v>23.937921661193986</c:v>
                </c:pt>
                <c:pt idx="47">
                  <c:v>23.838302527610107</c:v>
                </c:pt>
                <c:pt idx="48">
                  <c:v>22.347427421752943</c:v>
                </c:pt>
                <c:pt idx="49">
                  <c:v>21.798718594253764</c:v>
                </c:pt>
                <c:pt idx="50">
                  <c:v>20.98605609074458</c:v>
                </c:pt>
                <c:pt idx="51">
                  <c:v>14.994387272900694</c:v>
                </c:pt>
                <c:pt idx="52">
                  <c:v>12.581095126055486</c:v>
                </c:pt>
                <c:pt idx="53">
                  <c:v>9.884851439619476</c:v>
                </c:pt>
                <c:pt idx="54">
                  <c:v>9.767476231197639</c:v>
                </c:pt>
                <c:pt idx="55">
                  <c:v>8.042881283302025</c:v>
                </c:pt>
                <c:pt idx="56">
                  <c:v>4.904998773133678</c:v>
                </c:pt>
                <c:pt idx="57">
                  <c:v>4.243465624414127</c:v>
                </c:pt>
                <c:pt idx="58">
                  <c:v>2.8269111265905242</c:v>
                </c:pt>
                <c:pt idx="59">
                  <c:v>2.388150467819231</c:v>
                </c:pt>
                <c:pt idx="60">
                  <c:v>2.3578324637608903</c:v>
                </c:pt>
                <c:pt idx="61">
                  <c:v>0.7148079705866021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心病四科</c:v>
                </c:pt>
                <c:pt idx="2">
                  <c:v>妇科妇二科合并</c:v>
                </c:pt>
                <c:pt idx="3">
                  <c:v>脑病三科</c:v>
                </c:pt>
                <c:pt idx="4">
                  <c:v>中医外治中心</c:v>
                </c:pt>
                <c:pt idx="5">
                  <c:v>小儿骨科</c:v>
                </c:pt>
                <c:pt idx="6">
                  <c:v>呼吸内科</c:v>
                </c:pt>
                <c:pt idx="7">
                  <c:v>创伤骨科</c:v>
                </c:pt>
                <c:pt idx="8">
                  <c:v>心病三科</c:v>
                </c:pt>
                <c:pt idx="9">
                  <c:v>普通外科</c:v>
                </c:pt>
                <c:pt idx="10">
                  <c:v>肝病科</c:v>
                </c:pt>
                <c:pt idx="11">
                  <c:v>眼科</c:v>
                </c:pt>
                <c:pt idx="12">
                  <c:v>东区重症医学科</c:v>
                </c:pt>
                <c:pt idx="13">
                  <c:v>身心医学科</c:v>
                </c:pt>
                <c:pt idx="14">
                  <c:v>东区肾病科</c:v>
                </c:pt>
                <c:pt idx="15">
                  <c:v>肿瘤内科</c:v>
                </c:pt>
                <c:pt idx="16">
                  <c:v>脊柱骨科</c:v>
                </c:pt>
                <c:pt idx="17">
                  <c:v>心病一科</c:v>
                </c:pt>
                <c:pt idx="18">
                  <c:v>小儿推拿科</c:v>
                </c:pt>
                <c:pt idx="19">
                  <c:v>神经内科</c:v>
                </c:pt>
                <c:pt idx="20">
                  <c:v>肛肠科</c:v>
                </c:pt>
                <c:pt idx="21">
                  <c:v>中医经典科</c:v>
                </c:pt>
                <c:pt idx="22">
                  <c:v>乳腺甲状腺外科</c:v>
                </c:pt>
                <c:pt idx="23">
                  <c:v>心血管内科</c:v>
                </c:pt>
                <c:pt idx="24">
                  <c:v>西区重症医学科</c:v>
                </c:pt>
                <c:pt idx="25">
                  <c:v>关节骨科</c:v>
                </c:pt>
                <c:pt idx="26">
                  <c:v>风湿病科</c:v>
                </c:pt>
                <c:pt idx="27">
                  <c:v>治未病中心</c:v>
                </c:pt>
                <c:pt idx="28">
                  <c:v>微创骨科</c:v>
                </c:pt>
                <c:pt idx="29">
                  <c:v>妇二科</c:v>
                </c:pt>
                <c:pt idx="30">
                  <c:v>显微骨科</c:v>
                </c:pt>
                <c:pt idx="31">
                  <c:v>血液科</c:v>
                </c:pt>
                <c:pt idx="32">
                  <c:v>综合内科</c:v>
                </c:pt>
                <c:pt idx="33">
                  <c:v>男科</c:v>
                </c:pt>
                <c:pt idx="34">
                  <c:v>推拿科</c:v>
                </c:pt>
                <c:pt idx="35">
                  <c:v>产科</c:v>
                </c:pt>
                <c:pt idx="36">
                  <c:v>儿科</c:v>
                </c:pt>
                <c:pt idx="37">
                  <c:v>重症医学科</c:v>
                </c:pt>
                <c:pt idx="38">
                  <c:v>美容皮肤科</c:v>
                </c:pt>
                <c:pt idx="39">
                  <c:v>骨科</c:v>
                </c:pt>
                <c:pt idx="40">
                  <c:v>脾胃科消化科合并</c:v>
                </c:pt>
                <c:pt idx="41">
                  <c:v>康复科</c:v>
                </c:pt>
                <c:pt idx="42">
                  <c:v>口腔科</c:v>
                </c:pt>
                <c:pt idx="43">
                  <c:v>运动损伤骨科</c:v>
                </c:pt>
                <c:pt idx="44">
                  <c:v>神经外科</c:v>
                </c:pt>
                <c:pt idx="45">
                  <c:v>肾病科</c:v>
                </c:pt>
                <c:pt idx="46">
                  <c:v>妇科</c:v>
                </c:pt>
                <c:pt idx="47">
                  <c:v>皮肤科</c:v>
                </c:pt>
                <c:pt idx="48">
                  <c:v>心病二科</c:v>
                </c:pt>
                <c:pt idx="49">
                  <c:v>医院</c:v>
                </c:pt>
                <c:pt idx="50">
                  <c:v>周围血管科</c:v>
                </c:pt>
                <c:pt idx="51">
                  <c:v>胸外科</c:v>
                </c:pt>
                <c:pt idx="52">
                  <c:v>内分泌科</c:v>
                </c:pt>
                <c:pt idx="53">
                  <c:v>肾脏内科</c:v>
                </c:pt>
                <c:pt idx="54">
                  <c:v>脑病一科</c:v>
                </c:pt>
                <c:pt idx="55">
                  <c:v>脾胃病科</c:v>
                </c:pt>
                <c:pt idx="56">
                  <c:v>老年医学科</c:v>
                </c:pt>
                <c:pt idx="57">
                  <c:v>肝胆外科</c:v>
                </c:pt>
                <c:pt idx="58">
                  <c:v>消化内科</c:v>
                </c:pt>
                <c:pt idx="59">
                  <c:v>针灸科</c:v>
                </c:pt>
                <c:pt idx="60">
                  <c:v>泌尿外科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99.69274110338695</c:v>
                </c:pt>
                <c:pt idx="1">
                  <c:v>96.03843465992401</c:v>
                </c:pt>
                <c:pt idx="2">
                  <c:v>95.79072539866198</c:v>
                </c:pt>
                <c:pt idx="3">
                  <c:v>94.43742823243606</c:v>
                </c:pt>
                <c:pt idx="4">
                  <c:v>92.9916564735541</c:v>
                </c:pt>
                <c:pt idx="5">
                  <c:v>92.68664710905618</c:v>
                </c:pt>
                <c:pt idx="6">
                  <c:v>91.64205335137865</c:v>
                </c:pt>
                <c:pt idx="7">
                  <c:v>89.54887121645443</c:v>
                </c:pt>
                <c:pt idx="8">
                  <c:v>89.28034231178992</c:v>
                </c:pt>
                <c:pt idx="9">
                  <c:v>87.07464952807054</c:v>
                </c:pt>
                <c:pt idx="10">
                  <c:v>86.32098240966688</c:v>
                </c:pt>
                <c:pt idx="11">
                  <c:v>85.71503376222809</c:v>
                </c:pt>
                <c:pt idx="12">
                  <c:v>84.70283519946793</c:v>
                </c:pt>
                <c:pt idx="13">
                  <c:v>82.97740607355848</c:v>
                </c:pt>
                <c:pt idx="14">
                  <c:v>82.81311438489323</c:v>
                </c:pt>
                <c:pt idx="15">
                  <c:v>76.43453212888372</c:v>
                </c:pt>
                <c:pt idx="16">
                  <c:v>74.50562587351254</c:v>
                </c:pt>
                <c:pt idx="17">
                  <c:v>72.75683902270815</c:v>
                </c:pt>
                <c:pt idx="18">
                  <c:v>71.70077638999044</c:v>
                </c:pt>
                <c:pt idx="19">
                  <c:v>69.44068021686928</c:v>
                </c:pt>
                <c:pt idx="20">
                  <c:v>69.18692006765632</c:v>
                </c:pt>
                <c:pt idx="21">
                  <c:v>69.05804578181873</c:v>
                </c:pt>
                <c:pt idx="22">
                  <c:v>68.7685598152439</c:v>
                </c:pt>
                <c:pt idx="23">
                  <c:v>66.38601654328598</c:v>
                </c:pt>
                <c:pt idx="24">
                  <c:v>66.25341886151608</c:v>
                </c:pt>
                <c:pt idx="25">
                  <c:v>66.23737160075424</c:v>
                </c:pt>
                <c:pt idx="26">
                  <c:v>61.20139836315111</c:v>
                </c:pt>
                <c:pt idx="27">
                  <c:v>56.298133646443404</c:v>
                </c:pt>
                <c:pt idx="28">
                  <c:v>54.97744507097073</c:v>
                </c:pt>
                <c:pt idx="29">
                  <c:v>50.38059257962462</c:v>
                </c:pt>
                <c:pt idx="30">
                  <c:v>49.614922685191985</c:v>
                </c:pt>
                <c:pt idx="31">
                  <c:v>49.439132934975596</c:v>
                </c:pt>
                <c:pt idx="32">
                  <c:v>47.41903031651922</c:v>
                </c:pt>
                <c:pt idx="33">
                  <c:v>41.002801459320516</c:v>
                </c:pt>
                <c:pt idx="34">
                  <c:v>39.85713050353401</c:v>
                </c:pt>
                <c:pt idx="35">
                  <c:v>39.59530886813527</c:v>
                </c:pt>
                <c:pt idx="36">
                  <c:v>35.09358188050611</c:v>
                </c:pt>
                <c:pt idx="37">
                  <c:v>29.073390642618115</c:v>
                </c:pt>
                <c:pt idx="38">
                  <c:v>28.914737328802076</c:v>
                </c:pt>
                <c:pt idx="39">
                  <c:v>28.243809518745167</c:v>
                </c:pt>
                <c:pt idx="40">
                  <c:v>27.84389864656287</c:v>
                </c:pt>
                <c:pt idx="41">
                  <c:v>26.46999606844811</c:v>
                </c:pt>
                <c:pt idx="42">
                  <c:v>20.934677784386913</c:v>
                </c:pt>
                <c:pt idx="43">
                  <c:v>19.954889233438532</c:v>
                </c:pt>
                <c:pt idx="44">
                  <c:v>18.81086997747183</c:v>
                </c:pt>
                <c:pt idx="45">
                  <c:v>18.713231300646793</c:v>
                </c:pt>
                <c:pt idx="46">
                  <c:v>17.753218304623953</c:v>
                </c:pt>
                <c:pt idx="47">
                  <c:v>17.726828895447298</c:v>
                </c:pt>
                <c:pt idx="48">
                  <c:v>17.13289333523913</c:v>
                </c:pt>
                <c:pt idx="49">
                  <c:v>14.866475573649263</c:v>
                </c:pt>
                <c:pt idx="50">
                  <c:v>12.562156841174943</c:v>
                </c:pt>
                <c:pt idx="51">
                  <c:v>12.239900018962269</c:v>
                </c:pt>
                <c:pt idx="52">
                  <c:v>11.127316691763145</c:v>
                </c:pt>
                <c:pt idx="53">
                  <c:v>8.030733899513653</c:v>
                </c:pt>
                <c:pt idx="54">
                  <c:v>7.947668487497883</c:v>
                </c:pt>
                <c:pt idx="55">
                  <c:v>5.518673957623621</c:v>
                </c:pt>
                <c:pt idx="56">
                  <c:v>3.4850179901721345</c:v>
                </c:pt>
                <c:pt idx="57">
                  <c:v>2.1092606896210953</c:v>
                </c:pt>
                <c:pt idx="58">
                  <c:v>1.3364184422114178</c:v>
                </c:pt>
                <c:pt idx="59">
                  <c:v>1.2541005191373467</c:v>
                </c:pt>
                <c:pt idx="60">
                  <c:v>0.9976165369020906</c:v>
                </c:pt>
                <c:pt idx="61">
                  <c:v>0.797671033234959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神经外科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肛肠科</c:v>
                </c:pt>
                <c:pt idx="5">
                  <c:v>创伤骨科</c:v>
                </c:pt>
                <c:pt idx="6">
                  <c:v>儿科</c:v>
                </c:pt>
                <c:pt idx="7">
                  <c:v>乳腺甲状腺外科</c:v>
                </c:pt>
                <c:pt idx="8">
                  <c:v>耳鼻喉科</c:v>
                </c:pt>
                <c:pt idx="9">
                  <c:v>中医外治中心</c:v>
                </c:pt>
                <c:pt idx="10">
                  <c:v>产科</c:v>
                </c:pt>
                <c:pt idx="11">
                  <c:v>肾脏内科</c:v>
                </c:pt>
                <c:pt idx="12">
                  <c:v>东区肾病科</c:v>
                </c:pt>
                <c:pt idx="13">
                  <c:v>内分泌科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小儿骨科</c:v>
                </c:pt>
                <c:pt idx="17">
                  <c:v>妇科妇二科合并</c:v>
                </c:pt>
                <c:pt idx="18">
                  <c:v>显微骨科</c:v>
                </c:pt>
                <c:pt idx="19">
                  <c:v>综合内科</c:v>
                </c:pt>
                <c:pt idx="20">
                  <c:v>眼科</c:v>
                </c:pt>
                <c:pt idx="21">
                  <c:v>西区重症医学科</c:v>
                </c:pt>
                <c:pt idx="22">
                  <c:v>骨科</c:v>
                </c:pt>
                <c:pt idx="23">
                  <c:v>美容皮肤科</c:v>
                </c:pt>
                <c:pt idx="24">
                  <c:v>周围血管科</c:v>
                </c:pt>
                <c:pt idx="25">
                  <c:v>脑病二科</c:v>
                </c:pt>
                <c:pt idx="26">
                  <c:v>心血管内科</c:v>
                </c:pt>
                <c:pt idx="27">
                  <c:v>肾病科</c:v>
                </c:pt>
                <c:pt idx="28">
                  <c:v>泌尿外科</c:v>
                </c:pt>
                <c:pt idx="29">
                  <c:v>脑病三科</c:v>
                </c:pt>
                <c:pt idx="30">
                  <c:v>针灸科</c:v>
                </c:pt>
                <c:pt idx="31">
                  <c:v>脑病一科</c:v>
                </c:pt>
                <c:pt idx="32">
                  <c:v>脾胃科消化科合并</c:v>
                </c:pt>
                <c:pt idx="33">
                  <c:v>老年医学科</c:v>
                </c:pt>
                <c:pt idx="34">
                  <c:v>东区重症医学科</c:v>
                </c:pt>
                <c:pt idx="35">
                  <c:v>妇二科</c:v>
                </c:pt>
                <c:pt idx="36">
                  <c:v>普通外科</c:v>
                </c:pt>
                <c:pt idx="37">
                  <c:v>微创骨科</c:v>
                </c:pt>
                <c:pt idx="38">
                  <c:v>肝病科</c:v>
                </c:pt>
                <c:pt idx="39">
                  <c:v>神经内科</c:v>
                </c:pt>
                <c:pt idx="40">
                  <c:v>运动损伤骨科</c:v>
                </c:pt>
                <c:pt idx="41">
                  <c:v>心病三科</c:v>
                </c:pt>
                <c:pt idx="42">
                  <c:v>男科</c:v>
                </c:pt>
                <c:pt idx="43">
                  <c:v>中医经典科</c:v>
                </c:pt>
                <c:pt idx="44">
                  <c:v>口腔科</c:v>
                </c:pt>
                <c:pt idx="45">
                  <c:v>皮肤科</c:v>
                </c:pt>
                <c:pt idx="46">
                  <c:v>小儿推拿科</c:v>
                </c:pt>
                <c:pt idx="47">
                  <c:v>肿瘤内科</c:v>
                </c:pt>
                <c:pt idx="48">
                  <c:v>脾胃病科</c:v>
                </c:pt>
                <c:pt idx="49">
                  <c:v>肝胆外科</c:v>
                </c:pt>
                <c:pt idx="50">
                  <c:v>心病二科</c:v>
                </c:pt>
                <c:pt idx="51">
                  <c:v>治未病中心</c:v>
                </c:pt>
                <c:pt idx="52">
                  <c:v>妇科</c:v>
                </c:pt>
                <c:pt idx="53">
                  <c:v>消化内科</c:v>
                </c:pt>
                <c:pt idx="54">
                  <c:v>关节骨科</c:v>
                </c:pt>
                <c:pt idx="55">
                  <c:v>血液科</c:v>
                </c:pt>
                <c:pt idx="56">
                  <c:v>呼吸内科</c:v>
                </c:pt>
                <c:pt idx="57">
                  <c:v>身心医学科</c:v>
                </c:pt>
                <c:pt idx="58">
                  <c:v>脊柱骨科</c:v>
                </c:pt>
                <c:pt idx="59">
                  <c:v>胸外科</c:v>
                </c:pt>
                <c:pt idx="60">
                  <c:v>推拿科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99.98481176570617</c:v>
                </c:pt>
                <c:pt idx="2">
                  <c:v>99.12677827325749</c:v>
                </c:pt>
                <c:pt idx="3">
                  <c:v>95.05873191987257</c:v>
                </c:pt>
                <c:pt idx="4">
                  <c:v>94.29747953870317</c:v>
                </c:pt>
                <c:pt idx="5">
                  <c:v>90.96697066312082</c:v>
                </c:pt>
                <c:pt idx="6">
                  <c:v>88.58392331105067</c:v>
                </c:pt>
                <c:pt idx="7">
                  <c:v>87.46211868870597</c:v>
                </c:pt>
                <c:pt idx="8">
                  <c:v>86.16178968541152</c:v>
                </c:pt>
                <c:pt idx="9">
                  <c:v>86.03291424601152</c:v>
                </c:pt>
                <c:pt idx="10">
                  <c:v>86.01380390219383</c:v>
                </c:pt>
                <c:pt idx="11">
                  <c:v>84.09636838680935</c:v>
                </c:pt>
                <c:pt idx="12">
                  <c:v>83.28012278909512</c:v>
                </c:pt>
                <c:pt idx="13">
                  <c:v>83.00270054063658</c:v>
                </c:pt>
                <c:pt idx="14">
                  <c:v>82.78212148630074</c:v>
                </c:pt>
                <c:pt idx="15">
                  <c:v>82.57806365262685</c:v>
                </c:pt>
                <c:pt idx="16">
                  <c:v>81.3842503571706</c:v>
                </c:pt>
                <c:pt idx="17">
                  <c:v>80.1584134943324</c:v>
                </c:pt>
                <c:pt idx="18">
                  <c:v>74.2158657717442</c:v>
                </c:pt>
                <c:pt idx="19">
                  <c:v>66.9156353615081</c:v>
                </c:pt>
                <c:pt idx="20">
                  <c:v>65.64505852945928</c:v>
                </c:pt>
                <c:pt idx="21">
                  <c:v>60.926949338872305</c:v>
                </c:pt>
                <c:pt idx="22">
                  <c:v>60.24730431755959</c:v>
                </c:pt>
                <c:pt idx="23">
                  <c:v>58.195503243057374</c:v>
                </c:pt>
                <c:pt idx="24">
                  <c:v>56.579823934490946</c:v>
                </c:pt>
                <c:pt idx="25">
                  <c:v>55.98792850464112</c:v>
                </c:pt>
                <c:pt idx="26">
                  <c:v>54.42892287640195</c:v>
                </c:pt>
                <c:pt idx="27">
                  <c:v>53.338011505745776</c:v>
                </c:pt>
                <c:pt idx="28">
                  <c:v>53.1458163466126</c:v>
                </c:pt>
                <c:pt idx="29">
                  <c:v>50.943805367675516</c:v>
                </c:pt>
                <c:pt idx="30">
                  <c:v>50.535311932695635</c:v>
                </c:pt>
                <c:pt idx="31">
                  <c:v>47.81312012946015</c:v>
                </c:pt>
                <c:pt idx="32">
                  <c:v>46.239973401665495</c:v>
                </c:pt>
                <c:pt idx="33">
                  <c:v>45.7810103913302</c:v>
                </c:pt>
                <c:pt idx="34">
                  <c:v>43.616851433139885</c:v>
                </c:pt>
                <c:pt idx="35">
                  <c:v>43.59040667095036</c:v>
                </c:pt>
                <c:pt idx="36">
                  <c:v>43.27792562868463</c:v>
                </c:pt>
                <c:pt idx="37">
                  <c:v>43.052562367780304</c:v>
                </c:pt>
                <c:pt idx="38">
                  <c:v>41.48915443117633</c:v>
                </c:pt>
                <c:pt idx="39">
                  <c:v>40.17681012131882</c:v>
                </c:pt>
                <c:pt idx="40">
                  <c:v>33.910461716660784</c:v>
                </c:pt>
                <c:pt idx="41">
                  <c:v>32.685646625015934</c:v>
                </c:pt>
                <c:pt idx="42">
                  <c:v>30.88492276297266</c:v>
                </c:pt>
                <c:pt idx="43">
                  <c:v>30.242651763552253</c:v>
                </c:pt>
                <c:pt idx="44">
                  <c:v>27.810852314106498</c:v>
                </c:pt>
                <c:pt idx="45">
                  <c:v>26.639980819056394</c:v>
                </c:pt>
                <c:pt idx="46">
                  <c:v>22.685330751956855</c:v>
                </c:pt>
                <c:pt idx="47">
                  <c:v>21.375110186712973</c:v>
                </c:pt>
                <c:pt idx="48">
                  <c:v>21.36180478635217</c:v>
                </c:pt>
                <c:pt idx="49">
                  <c:v>19.184398206237525</c:v>
                </c:pt>
                <c:pt idx="50">
                  <c:v>18.713719341538287</c:v>
                </c:pt>
                <c:pt idx="51">
                  <c:v>17.30113938984831</c:v>
                </c:pt>
                <c:pt idx="52">
                  <c:v>14.578646118864393</c:v>
                </c:pt>
                <c:pt idx="53">
                  <c:v>11.31930166330307</c:v>
                </c:pt>
                <c:pt idx="54">
                  <c:v>10.772917669908411</c:v>
                </c:pt>
                <c:pt idx="55">
                  <c:v>9.550204028551997</c:v>
                </c:pt>
                <c:pt idx="56">
                  <c:v>9.249734117533409</c:v>
                </c:pt>
                <c:pt idx="57">
                  <c:v>8.892868145437514</c:v>
                </c:pt>
                <c:pt idx="58">
                  <c:v>8.44104420314652</c:v>
                </c:pt>
                <c:pt idx="59">
                  <c:v>4.3805818992670424</c:v>
                </c:pt>
                <c:pt idx="60">
                  <c:v>2.571173072901414</c:v>
                </c:pt>
                <c:pt idx="61">
                  <c:v>1.8898309478616748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运动损伤骨科</c:v>
                </c:pt>
                <c:pt idx="2">
                  <c:v>神经外科</c:v>
                </c:pt>
                <c:pt idx="3">
                  <c:v>口腔科</c:v>
                </c:pt>
                <c:pt idx="4">
                  <c:v>东区重症医学科</c:v>
                </c:pt>
                <c:pt idx="5">
                  <c:v>胸外科</c:v>
                </c:pt>
                <c:pt idx="6">
                  <c:v>血液科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康复科</c:v>
                </c:pt>
                <c:pt idx="10">
                  <c:v>肾脏内科</c:v>
                </c:pt>
                <c:pt idx="11">
                  <c:v>针灸科</c:v>
                </c:pt>
                <c:pt idx="12">
                  <c:v>周围血管科</c:v>
                </c:pt>
                <c:pt idx="13">
                  <c:v>脊柱骨科</c:v>
                </c:pt>
                <c:pt idx="14">
                  <c:v>皮肤科</c:v>
                </c:pt>
                <c:pt idx="15">
                  <c:v>微创骨科</c:v>
                </c:pt>
                <c:pt idx="16">
                  <c:v>妇二科</c:v>
                </c:pt>
                <c:pt idx="17">
                  <c:v>泌尿外科</c:v>
                </c:pt>
                <c:pt idx="18">
                  <c:v>乳腺甲状腺外科</c:v>
                </c:pt>
                <c:pt idx="19">
                  <c:v>重症医学科</c:v>
                </c:pt>
                <c:pt idx="20">
                  <c:v>显微骨科</c:v>
                </c:pt>
                <c:pt idx="21">
                  <c:v>脑病二科</c:v>
                </c:pt>
                <c:pt idx="22">
                  <c:v>脾胃病科</c:v>
                </c:pt>
                <c:pt idx="23">
                  <c:v>美容皮肤科</c:v>
                </c:pt>
                <c:pt idx="24">
                  <c:v>医院</c:v>
                </c:pt>
                <c:pt idx="25">
                  <c:v>神经内科</c:v>
                </c:pt>
                <c:pt idx="26">
                  <c:v>消化内科</c:v>
                </c:pt>
                <c:pt idx="27">
                  <c:v>西区重症医学科</c:v>
                </c:pt>
                <c:pt idx="28">
                  <c:v>中医经典科</c:v>
                </c:pt>
                <c:pt idx="29">
                  <c:v>肝病科</c:v>
                </c:pt>
                <c:pt idx="30">
                  <c:v>脑病一科</c:v>
                </c:pt>
                <c:pt idx="31">
                  <c:v>肝胆外科</c:v>
                </c:pt>
                <c:pt idx="32">
                  <c:v>脑病三科</c:v>
                </c:pt>
                <c:pt idx="33">
                  <c:v>肾病科</c:v>
                </c:pt>
                <c:pt idx="34">
                  <c:v>小儿骨科</c:v>
                </c:pt>
                <c:pt idx="35">
                  <c:v>妇科妇二科合并</c:v>
                </c:pt>
                <c:pt idx="36">
                  <c:v>呼吸内科</c:v>
                </c:pt>
                <c:pt idx="37">
                  <c:v>儿科</c:v>
                </c:pt>
                <c:pt idx="38">
                  <c:v>妇科</c:v>
                </c:pt>
                <c:pt idx="39">
                  <c:v>心病一科</c:v>
                </c:pt>
                <c:pt idx="40">
                  <c:v>男科</c:v>
                </c:pt>
                <c:pt idx="41">
                  <c:v>风湿病科</c:v>
                </c:pt>
                <c:pt idx="42">
                  <c:v>小儿推拿科</c:v>
                </c:pt>
                <c:pt idx="43">
                  <c:v>心血管内科</c:v>
                </c:pt>
                <c:pt idx="44">
                  <c:v>推拿科</c:v>
                </c:pt>
                <c:pt idx="45">
                  <c:v>产科</c:v>
                </c:pt>
                <c:pt idx="46">
                  <c:v>心病二科</c:v>
                </c:pt>
                <c:pt idx="47">
                  <c:v>普通外科</c:v>
                </c:pt>
                <c:pt idx="48">
                  <c:v>身心医学科</c:v>
                </c:pt>
                <c:pt idx="49">
                  <c:v>老年医学科</c:v>
                </c:pt>
                <c:pt idx="50">
                  <c:v>肛肠科</c:v>
                </c:pt>
                <c:pt idx="51">
                  <c:v>肿瘤内科</c:v>
                </c:pt>
                <c:pt idx="52">
                  <c:v>眼科</c:v>
                </c:pt>
                <c:pt idx="53">
                  <c:v>脾胃科消化科合并</c:v>
                </c:pt>
                <c:pt idx="54">
                  <c:v>骨科</c:v>
                </c:pt>
                <c:pt idx="55">
                  <c:v>耳鼻喉科</c:v>
                </c:pt>
                <c:pt idx="56">
                  <c:v>中医外治中心</c:v>
                </c:pt>
                <c:pt idx="57">
                  <c:v>心病三科</c:v>
                </c:pt>
                <c:pt idx="58">
                  <c:v>东区肾病科</c:v>
                </c:pt>
                <c:pt idx="59">
                  <c:v>综合内科</c:v>
                </c:pt>
                <c:pt idx="60">
                  <c:v>心病四科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99.29204582911657</c:v>
                </c:pt>
                <c:pt idx="2">
                  <c:v>98.24371833021019</c:v>
                </c:pt>
                <c:pt idx="3">
                  <c:v>97.75415742456957</c:v>
                </c:pt>
                <c:pt idx="4">
                  <c:v>95.27672017090032</c:v>
                </c:pt>
                <c:pt idx="5">
                  <c:v>93.48059245960205</c:v>
                </c:pt>
                <c:pt idx="6">
                  <c:v>91.46235067713366</c:v>
                </c:pt>
                <c:pt idx="7">
                  <c:v>88.10366544468621</c:v>
                </c:pt>
                <c:pt idx="8">
                  <c:v>87.68471357340863</c:v>
                </c:pt>
                <c:pt idx="9">
                  <c:v>84.74904806979256</c:v>
                </c:pt>
                <c:pt idx="10">
                  <c:v>83.22751013788277</c:v>
                </c:pt>
                <c:pt idx="11">
                  <c:v>81.72773504678862</c:v>
                </c:pt>
                <c:pt idx="12">
                  <c:v>79.03705646580838</c:v>
                </c:pt>
                <c:pt idx="13">
                  <c:v>78.29833279279423</c:v>
                </c:pt>
                <c:pt idx="14">
                  <c:v>77.78324692206381</c:v>
                </c:pt>
                <c:pt idx="15">
                  <c:v>77.74782950430345</c:v>
                </c:pt>
                <c:pt idx="16">
                  <c:v>75.36967568562284</c:v>
                </c:pt>
                <c:pt idx="17">
                  <c:v>73.15186975471806</c:v>
                </c:pt>
                <c:pt idx="18">
                  <c:v>72.37519337996827</c:v>
                </c:pt>
                <c:pt idx="19">
                  <c:v>68.18892354841196</c:v>
                </c:pt>
                <c:pt idx="20">
                  <c:v>67.05514301551615</c:v>
                </c:pt>
                <c:pt idx="21">
                  <c:v>66.54234805129168</c:v>
                </c:pt>
                <c:pt idx="22">
                  <c:v>64.54493983432334</c:v>
                </c:pt>
                <c:pt idx="23">
                  <c:v>62.807036719846906</c:v>
                </c:pt>
                <c:pt idx="24">
                  <c:v>61.98386898403788</c:v>
                </c:pt>
                <c:pt idx="25">
                  <c:v>61.843552687323715</c:v>
                </c:pt>
                <c:pt idx="26">
                  <c:v>61.31096470390065</c:v>
                </c:pt>
                <c:pt idx="27">
                  <c:v>60.1211077507472</c:v>
                </c:pt>
                <c:pt idx="28">
                  <c:v>58.54592234396912</c:v>
                </c:pt>
                <c:pt idx="29">
                  <c:v>57.669309123135804</c:v>
                </c:pt>
                <c:pt idx="30">
                  <c:v>57.38785290642866</c:v>
                </c:pt>
                <c:pt idx="31">
                  <c:v>57.15839407452715</c:v>
                </c:pt>
                <c:pt idx="32">
                  <c:v>55.87795440081993</c:v>
                </c:pt>
                <c:pt idx="33">
                  <c:v>50.763763221038865</c:v>
                </c:pt>
                <c:pt idx="34">
                  <c:v>47.55331548662327</c:v>
                </c:pt>
                <c:pt idx="35">
                  <c:v>47.480837413550695</c:v>
                </c:pt>
                <c:pt idx="36">
                  <c:v>44.58104996582447</c:v>
                </c:pt>
                <c:pt idx="37">
                  <c:v>42.02004436340508</c:v>
                </c:pt>
                <c:pt idx="38">
                  <c:v>41.90463406452462</c:v>
                </c:pt>
                <c:pt idx="39">
                  <c:v>40.77374149459178</c:v>
                </c:pt>
                <c:pt idx="40">
                  <c:v>39.37857450616044</c:v>
                </c:pt>
                <c:pt idx="41">
                  <c:v>36.477858683259576</c:v>
                </c:pt>
                <c:pt idx="42">
                  <c:v>36.180949132418505</c:v>
                </c:pt>
                <c:pt idx="43">
                  <c:v>35.417282764243204</c:v>
                </c:pt>
                <c:pt idx="44">
                  <c:v>33.488513396550985</c:v>
                </c:pt>
                <c:pt idx="45">
                  <c:v>33.36077118130024</c:v>
                </c:pt>
                <c:pt idx="46">
                  <c:v>31.666479999469665</c:v>
                </c:pt>
                <c:pt idx="47">
                  <c:v>27.41995903612681</c:v>
                </c:pt>
                <c:pt idx="48">
                  <c:v>27.167365574154946</c:v>
                </c:pt>
                <c:pt idx="49">
                  <c:v>26.639547770938055</c:v>
                </c:pt>
                <c:pt idx="50">
                  <c:v>24.609415903959082</c:v>
                </c:pt>
                <c:pt idx="51">
                  <c:v>22.517399111961634</c:v>
                </c:pt>
                <c:pt idx="52">
                  <c:v>22.440461290473234</c:v>
                </c:pt>
                <c:pt idx="53">
                  <c:v>21.76238932649257</c:v>
                </c:pt>
                <c:pt idx="54">
                  <c:v>14.772007940023236</c:v>
                </c:pt>
                <c:pt idx="55">
                  <c:v>13.436226767910298</c:v>
                </c:pt>
                <c:pt idx="56">
                  <c:v>10.260601212196397</c:v>
                </c:pt>
                <c:pt idx="57">
                  <c:v>9.831642275977554</c:v>
                </c:pt>
                <c:pt idx="58">
                  <c:v>7.198948440854848</c:v>
                </c:pt>
                <c:pt idx="59">
                  <c:v>6.903525475789609</c:v>
                </c:pt>
                <c:pt idx="60">
                  <c:v>6.577603441757793</c:v>
                </c:pt>
                <c:pt idx="61">
                  <c:v>6.562313015340529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推拿科</c:v>
                </c:pt>
                <c:pt idx="2">
                  <c:v>胸外科</c:v>
                </c:pt>
                <c:pt idx="3">
                  <c:v>关节骨科</c:v>
                </c:pt>
                <c:pt idx="4">
                  <c:v>微创骨科</c:v>
                </c:pt>
                <c:pt idx="5">
                  <c:v>妇科</c:v>
                </c:pt>
                <c:pt idx="6">
                  <c:v>针灸科</c:v>
                </c:pt>
                <c:pt idx="7">
                  <c:v>老年医学科</c:v>
                </c:pt>
                <c:pt idx="8">
                  <c:v>口腔科</c:v>
                </c:pt>
                <c:pt idx="9">
                  <c:v>血液科</c:v>
                </c:pt>
                <c:pt idx="10">
                  <c:v>美容皮肤科</c:v>
                </c:pt>
                <c:pt idx="11">
                  <c:v>男科</c:v>
                </c:pt>
                <c:pt idx="12">
                  <c:v>心病三科</c:v>
                </c:pt>
                <c:pt idx="13">
                  <c:v>乳腺甲状腺外科</c:v>
                </c:pt>
                <c:pt idx="14">
                  <c:v>耳鼻喉科</c:v>
                </c:pt>
                <c:pt idx="15">
                  <c:v>周围血管科</c:v>
                </c:pt>
                <c:pt idx="16">
                  <c:v>风湿病科</c:v>
                </c:pt>
                <c:pt idx="17">
                  <c:v>神经外科</c:v>
                </c:pt>
                <c:pt idx="18">
                  <c:v>肝胆外科</c:v>
                </c:pt>
                <c:pt idx="19">
                  <c:v>综合内科</c:v>
                </c:pt>
                <c:pt idx="20">
                  <c:v>运动损伤骨科</c:v>
                </c:pt>
                <c:pt idx="21">
                  <c:v>肿瘤内科</c:v>
                </c:pt>
                <c:pt idx="22">
                  <c:v>脑病三科</c:v>
                </c:pt>
                <c:pt idx="23">
                  <c:v>眼科</c:v>
                </c:pt>
                <c:pt idx="24">
                  <c:v>中医外治中心</c:v>
                </c:pt>
                <c:pt idx="25">
                  <c:v>身心医学科</c:v>
                </c:pt>
                <c:pt idx="26">
                  <c:v>康复科</c:v>
                </c:pt>
                <c:pt idx="27">
                  <c:v>妇科妇二科合并</c:v>
                </c:pt>
                <c:pt idx="28">
                  <c:v>内分泌科</c:v>
                </c:pt>
                <c:pt idx="29">
                  <c:v>东区肾病科</c:v>
                </c:pt>
                <c:pt idx="30">
                  <c:v>产科</c:v>
                </c:pt>
                <c:pt idx="31">
                  <c:v>肛肠科</c:v>
                </c:pt>
                <c:pt idx="32">
                  <c:v>肝病科</c:v>
                </c:pt>
                <c:pt idx="33">
                  <c:v>小儿推拿科</c:v>
                </c:pt>
                <c:pt idx="34">
                  <c:v>皮肤科</c:v>
                </c:pt>
                <c:pt idx="35">
                  <c:v>脑病二科</c:v>
                </c:pt>
                <c:pt idx="36">
                  <c:v>神经内科</c:v>
                </c:pt>
                <c:pt idx="37">
                  <c:v>心血管内科</c:v>
                </c:pt>
                <c:pt idx="38">
                  <c:v>中医经典科</c:v>
                </c:pt>
                <c:pt idx="39">
                  <c:v>小儿骨科</c:v>
                </c:pt>
                <c:pt idx="40">
                  <c:v>重症医学科</c:v>
                </c:pt>
                <c:pt idx="41">
                  <c:v>妇二科</c:v>
                </c:pt>
                <c:pt idx="42">
                  <c:v>脾胃科消化科合并</c:v>
                </c:pt>
                <c:pt idx="43">
                  <c:v>医院</c:v>
                </c:pt>
                <c:pt idx="44">
                  <c:v>脑病一科</c:v>
                </c:pt>
                <c:pt idx="45">
                  <c:v>心病一科</c:v>
                </c:pt>
                <c:pt idx="46">
                  <c:v>呼吸内科</c:v>
                </c:pt>
                <c:pt idx="47">
                  <c:v>泌尿外科</c:v>
                </c:pt>
                <c:pt idx="48">
                  <c:v>脾胃病科</c:v>
                </c:pt>
                <c:pt idx="49">
                  <c:v>创伤骨科</c:v>
                </c:pt>
                <c:pt idx="50">
                  <c:v>心病四科</c:v>
                </c:pt>
                <c:pt idx="51">
                  <c:v>心病二科</c:v>
                </c:pt>
                <c:pt idx="52">
                  <c:v>儿科</c:v>
                </c:pt>
                <c:pt idx="53">
                  <c:v>骨科</c:v>
                </c:pt>
                <c:pt idx="54">
                  <c:v>治未病中心</c:v>
                </c:pt>
                <c:pt idx="55">
                  <c:v>东区重症医学科</c:v>
                </c:pt>
                <c:pt idx="56">
                  <c:v>西区重症医学科</c:v>
                </c:pt>
                <c:pt idx="57">
                  <c:v>肾病科</c:v>
                </c:pt>
                <c:pt idx="58">
                  <c:v>消化内科</c:v>
                </c:pt>
                <c:pt idx="59">
                  <c:v>普通外科</c:v>
                </c:pt>
                <c:pt idx="60">
                  <c:v>脊柱骨科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97.66583547847624</c:v>
                </c:pt>
                <c:pt idx="2">
                  <c:v>96.65101523666006</c:v>
                </c:pt>
                <c:pt idx="3">
                  <c:v>92.96897679279513</c:v>
                </c:pt>
                <c:pt idx="4">
                  <c:v>89.41724647495158</c:v>
                </c:pt>
                <c:pt idx="5">
                  <c:v>86.57883186098265</c:v>
                </c:pt>
                <c:pt idx="6">
                  <c:v>86.06388098525338</c:v>
                </c:pt>
                <c:pt idx="7">
                  <c:v>86.0444499596454</c:v>
                </c:pt>
                <c:pt idx="8">
                  <c:v>83.86013618469174</c:v>
                </c:pt>
                <c:pt idx="9">
                  <c:v>82.66091326810783</c:v>
                </c:pt>
                <c:pt idx="10">
                  <c:v>82.49014363802848</c:v>
                </c:pt>
                <c:pt idx="11">
                  <c:v>82.4774101243451</c:v>
                </c:pt>
                <c:pt idx="12">
                  <c:v>81.28006920822277</c:v>
                </c:pt>
                <c:pt idx="13">
                  <c:v>78.13887120703106</c:v>
                </c:pt>
                <c:pt idx="14">
                  <c:v>78.05640810115598</c:v>
                </c:pt>
                <c:pt idx="15">
                  <c:v>78.04283823178693</c:v>
                </c:pt>
                <c:pt idx="16">
                  <c:v>76.50324604086445</c:v>
                </c:pt>
                <c:pt idx="17">
                  <c:v>74.93663149224683</c:v>
                </c:pt>
                <c:pt idx="18">
                  <c:v>74.6812663876993</c:v>
                </c:pt>
                <c:pt idx="19">
                  <c:v>74.3950020580537</c:v>
                </c:pt>
                <c:pt idx="20">
                  <c:v>73.4394544965786</c:v>
                </c:pt>
                <c:pt idx="21">
                  <c:v>72.76994176297777</c:v>
                </c:pt>
                <c:pt idx="22">
                  <c:v>71.71673592617704</c:v>
                </c:pt>
                <c:pt idx="23">
                  <c:v>70.50385103262268</c:v>
                </c:pt>
                <c:pt idx="24">
                  <c:v>70.08866718079052</c:v>
                </c:pt>
                <c:pt idx="25">
                  <c:v>69.17450704329629</c:v>
                </c:pt>
                <c:pt idx="26">
                  <c:v>68.92593041501773</c:v>
                </c:pt>
                <c:pt idx="27">
                  <c:v>68.69127671630179</c:v>
                </c:pt>
                <c:pt idx="28">
                  <c:v>64.60596766315655</c:v>
                </c:pt>
                <c:pt idx="29">
                  <c:v>64.44210755768579</c:v>
                </c:pt>
                <c:pt idx="30">
                  <c:v>64.43756328231113</c:v>
                </c:pt>
                <c:pt idx="31">
                  <c:v>62.901214276423346</c:v>
                </c:pt>
                <c:pt idx="32">
                  <c:v>62.07673811284573</c:v>
                </c:pt>
                <c:pt idx="33">
                  <c:v>61.47941081494294</c:v>
                </c:pt>
                <c:pt idx="34">
                  <c:v>58.92422636247541</c:v>
                </c:pt>
                <c:pt idx="35">
                  <c:v>55.32962371550778</c:v>
                </c:pt>
                <c:pt idx="36">
                  <c:v>49.63344073479083</c:v>
                </c:pt>
                <c:pt idx="37">
                  <c:v>47.03595901850322</c:v>
                </c:pt>
                <c:pt idx="38">
                  <c:v>46.31121276313822</c:v>
                </c:pt>
                <c:pt idx="39">
                  <c:v>44.50595102678483</c:v>
                </c:pt>
                <c:pt idx="40">
                  <c:v>43.49554831219028</c:v>
                </c:pt>
                <c:pt idx="41">
                  <c:v>40.24200846700095</c:v>
                </c:pt>
                <c:pt idx="42">
                  <c:v>36.250319501595335</c:v>
                </c:pt>
                <c:pt idx="43">
                  <c:v>32.22509824981443</c:v>
                </c:pt>
                <c:pt idx="44">
                  <c:v>30.699275087807937</c:v>
                </c:pt>
                <c:pt idx="45">
                  <c:v>29.669381741671657</c:v>
                </c:pt>
                <c:pt idx="46">
                  <c:v>27.988037383713174</c:v>
                </c:pt>
                <c:pt idx="47">
                  <c:v>27.328657343108194</c:v>
                </c:pt>
                <c:pt idx="48">
                  <c:v>25.699020249300037</c:v>
                </c:pt>
                <c:pt idx="49">
                  <c:v>19.938974825004525</c:v>
                </c:pt>
                <c:pt idx="50">
                  <c:v>18.922173523404336</c:v>
                </c:pt>
                <c:pt idx="51">
                  <c:v>14.947465527503146</c:v>
                </c:pt>
                <c:pt idx="52">
                  <c:v>14.881781489000712</c:v>
                </c:pt>
                <c:pt idx="53">
                  <c:v>14.774472836689407</c:v>
                </c:pt>
                <c:pt idx="54">
                  <c:v>12.194274919800998</c:v>
                </c:pt>
                <c:pt idx="55">
                  <c:v>11.669298030639803</c:v>
                </c:pt>
                <c:pt idx="56">
                  <c:v>11.19751552570192</c:v>
                </c:pt>
                <c:pt idx="57">
                  <c:v>9.377477244059618</c:v>
                </c:pt>
                <c:pt idx="58">
                  <c:v>7.41543024928101</c:v>
                </c:pt>
                <c:pt idx="59">
                  <c:v>2.160277092376108</c:v>
                </c:pt>
                <c:pt idx="60">
                  <c:v>1.2613052552234676</c:v>
                </c:pt>
                <c:pt idx="61">
                  <c:v>0.050711639676140945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东区肾病科</c:v>
                </c:pt>
                <c:pt idx="2">
                  <c:v>心病三科</c:v>
                </c:pt>
                <c:pt idx="3">
                  <c:v>创伤骨科</c:v>
                </c:pt>
                <c:pt idx="4">
                  <c:v>儿科</c:v>
                </c:pt>
                <c:pt idx="5">
                  <c:v>肝胆外科</c:v>
                </c:pt>
                <c:pt idx="6">
                  <c:v>东区重症医学科</c:v>
                </c:pt>
                <c:pt idx="7">
                  <c:v>脑病一科</c:v>
                </c:pt>
                <c:pt idx="8">
                  <c:v>肝病科</c:v>
                </c:pt>
                <c:pt idx="9">
                  <c:v>身心医学科</c:v>
                </c:pt>
                <c:pt idx="10">
                  <c:v>神经内科</c:v>
                </c:pt>
                <c:pt idx="11">
                  <c:v>心血管内科</c:v>
                </c:pt>
                <c:pt idx="12">
                  <c:v>产科</c:v>
                </c:pt>
                <c:pt idx="13">
                  <c:v>肛肠科</c:v>
                </c:pt>
                <c:pt idx="14">
                  <c:v>男科</c:v>
                </c:pt>
                <c:pt idx="15">
                  <c:v>妇二科</c:v>
                </c:pt>
                <c:pt idx="16">
                  <c:v>治未病中心</c:v>
                </c:pt>
                <c:pt idx="17">
                  <c:v>血液科</c:v>
                </c:pt>
                <c:pt idx="18">
                  <c:v>中医经典科</c:v>
                </c:pt>
                <c:pt idx="19">
                  <c:v>风湿病科</c:v>
                </c:pt>
                <c:pt idx="20">
                  <c:v>康复科</c:v>
                </c:pt>
                <c:pt idx="21">
                  <c:v>脑病二科</c:v>
                </c:pt>
                <c:pt idx="22">
                  <c:v>胸外科</c:v>
                </c:pt>
                <c:pt idx="23">
                  <c:v>脑病三科</c:v>
                </c:pt>
                <c:pt idx="24">
                  <c:v>小儿推拿科</c:v>
                </c:pt>
                <c:pt idx="25">
                  <c:v>肿瘤内科</c:v>
                </c:pt>
                <c:pt idx="26">
                  <c:v>医院</c:v>
                </c:pt>
                <c:pt idx="27">
                  <c:v>针灸科</c:v>
                </c:pt>
                <c:pt idx="28">
                  <c:v>关节骨科</c:v>
                </c:pt>
                <c:pt idx="29">
                  <c:v>口腔科</c:v>
                </c:pt>
                <c:pt idx="30">
                  <c:v>微创骨科</c:v>
                </c:pt>
                <c:pt idx="31">
                  <c:v>呼吸内科</c:v>
                </c:pt>
                <c:pt idx="32">
                  <c:v>肾病科</c:v>
                </c:pt>
                <c:pt idx="33">
                  <c:v>综合内科</c:v>
                </c:pt>
                <c:pt idx="34">
                  <c:v>妇科妇二科合并</c:v>
                </c:pt>
                <c:pt idx="35">
                  <c:v>心病四科</c:v>
                </c:pt>
                <c:pt idx="36">
                  <c:v>泌尿外科</c:v>
                </c:pt>
                <c:pt idx="37">
                  <c:v>骨科</c:v>
                </c:pt>
                <c:pt idx="38">
                  <c:v>皮肤科</c:v>
                </c:pt>
                <c:pt idx="39">
                  <c:v>西区重症医学科</c:v>
                </c:pt>
                <c:pt idx="40">
                  <c:v>老年医学科</c:v>
                </c:pt>
                <c:pt idx="41">
                  <c:v>耳鼻喉科</c:v>
                </c:pt>
                <c:pt idx="42">
                  <c:v>普通外科</c:v>
                </c:pt>
                <c:pt idx="43">
                  <c:v>消化内科</c:v>
                </c:pt>
                <c:pt idx="44">
                  <c:v>推拿科</c:v>
                </c:pt>
                <c:pt idx="45">
                  <c:v>运动损伤骨科</c:v>
                </c:pt>
                <c:pt idx="46">
                  <c:v>心病二科</c:v>
                </c:pt>
                <c:pt idx="47">
                  <c:v>眼科</c:v>
                </c:pt>
                <c:pt idx="48">
                  <c:v>心病一科</c:v>
                </c:pt>
                <c:pt idx="49">
                  <c:v>中医外治中心</c:v>
                </c:pt>
                <c:pt idx="50">
                  <c:v>周围血管科</c:v>
                </c:pt>
                <c:pt idx="51">
                  <c:v>脊柱骨科</c:v>
                </c:pt>
                <c:pt idx="52">
                  <c:v>小儿骨科</c:v>
                </c:pt>
                <c:pt idx="53">
                  <c:v>脾胃科消化科合并</c:v>
                </c:pt>
                <c:pt idx="54">
                  <c:v>内分泌科</c:v>
                </c:pt>
                <c:pt idx="55">
                  <c:v>肾脏内科</c:v>
                </c:pt>
                <c:pt idx="56">
                  <c:v>重症医学科</c:v>
                </c:pt>
                <c:pt idx="57">
                  <c:v>脾胃病科</c:v>
                </c:pt>
                <c:pt idx="58">
                  <c:v>乳腺甲状腺外科</c:v>
                </c:pt>
                <c:pt idx="59">
                  <c:v>美容皮肤科</c:v>
                </c:pt>
                <c:pt idx="60">
                  <c:v>妇科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98.48406208116712</c:v>
                </c:pt>
                <c:pt idx="2">
                  <c:v>97.58671369285534</c:v>
                </c:pt>
                <c:pt idx="3">
                  <c:v>89.27164409592395</c:v>
                </c:pt>
                <c:pt idx="4">
                  <c:v>88.98156385923112</c:v>
                </c:pt>
                <c:pt idx="5">
                  <c:v>88.69821783830355</c:v>
                </c:pt>
                <c:pt idx="6">
                  <c:v>87.24456136994425</c:v>
                </c:pt>
                <c:pt idx="7">
                  <c:v>86.05574034092962</c:v>
                </c:pt>
                <c:pt idx="8">
                  <c:v>85.33582264261781</c:v>
                </c:pt>
                <c:pt idx="9">
                  <c:v>84.75675076006333</c:v>
                </c:pt>
                <c:pt idx="10">
                  <c:v>83.77744995504169</c:v>
                </c:pt>
                <c:pt idx="11">
                  <c:v>83.28224113395923</c:v>
                </c:pt>
                <c:pt idx="12">
                  <c:v>80.11146375012633</c:v>
                </c:pt>
                <c:pt idx="13">
                  <c:v>77.44987687254076</c:v>
                </c:pt>
                <c:pt idx="14">
                  <c:v>76.17218911422532</c:v>
                </c:pt>
                <c:pt idx="15">
                  <c:v>75.96845733986906</c:v>
                </c:pt>
                <c:pt idx="16">
                  <c:v>74.9395031153686</c:v>
                </c:pt>
                <c:pt idx="17">
                  <c:v>70.99002271960092</c:v>
                </c:pt>
                <c:pt idx="18">
                  <c:v>69.97260797000834</c:v>
                </c:pt>
                <c:pt idx="19">
                  <c:v>68.62945950696192</c:v>
                </c:pt>
                <c:pt idx="20">
                  <c:v>66.54954872832609</c:v>
                </c:pt>
                <c:pt idx="21">
                  <c:v>64.08075694276623</c:v>
                </c:pt>
                <c:pt idx="22">
                  <c:v>62.23222934838757</c:v>
                </c:pt>
                <c:pt idx="23">
                  <c:v>61.59005789689144</c:v>
                </c:pt>
                <c:pt idx="24">
                  <c:v>60.38240610135891</c:v>
                </c:pt>
                <c:pt idx="25">
                  <c:v>58.13957662656355</c:v>
                </c:pt>
                <c:pt idx="26">
                  <c:v>56.79144266177634</c:v>
                </c:pt>
                <c:pt idx="27">
                  <c:v>56.563452141379614</c:v>
                </c:pt>
                <c:pt idx="28">
                  <c:v>55.30814662314677</c:v>
                </c:pt>
                <c:pt idx="29">
                  <c:v>54.94950816958088</c:v>
                </c:pt>
                <c:pt idx="30">
                  <c:v>53.061505250845144</c:v>
                </c:pt>
                <c:pt idx="31">
                  <c:v>51.73215459939365</c:v>
                </c:pt>
                <c:pt idx="32">
                  <c:v>51.060091133408065</c:v>
                </c:pt>
                <c:pt idx="33">
                  <c:v>48.5563434905332</c:v>
                </c:pt>
                <c:pt idx="34">
                  <c:v>47.13528187160315</c:v>
                </c:pt>
                <c:pt idx="35">
                  <c:v>45.829708376891546</c:v>
                </c:pt>
                <c:pt idx="36">
                  <c:v>45.444615569923705</c:v>
                </c:pt>
                <c:pt idx="37">
                  <c:v>43.17873159386298</c:v>
                </c:pt>
                <c:pt idx="38">
                  <c:v>43.16227058329323</c:v>
                </c:pt>
                <c:pt idx="39">
                  <c:v>41.455486944545655</c:v>
                </c:pt>
                <c:pt idx="40">
                  <c:v>37.52990437851514</c:v>
                </c:pt>
                <c:pt idx="41">
                  <c:v>37.02548676534067</c:v>
                </c:pt>
                <c:pt idx="42">
                  <c:v>32.35040044051487</c:v>
                </c:pt>
                <c:pt idx="43">
                  <c:v>32.022791459305026</c:v>
                </c:pt>
                <c:pt idx="44">
                  <c:v>31.53468878560985</c:v>
                </c:pt>
                <c:pt idx="45">
                  <c:v>30.930619377637452</c:v>
                </c:pt>
                <c:pt idx="46">
                  <c:v>26.895637528521757</c:v>
                </c:pt>
                <c:pt idx="47">
                  <c:v>25.981512307307355</c:v>
                </c:pt>
                <c:pt idx="48">
                  <c:v>25.301976614827247</c:v>
                </c:pt>
                <c:pt idx="49">
                  <c:v>24.039141347217708</c:v>
                </c:pt>
                <c:pt idx="50">
                  <c:v>19.829834862162024</c:v>
                </c:pt>
                <c:pt idx="51">
                  <c:v>18.252658342847166</c:v>
                </c:pt>
                <c:pt idx="52">
                  <c:v>16.41180220615888</c:v>
                </c:pt>
                <c:pt idx="53">
                  <c:v>16.074691175332788</c:v>
                </c:pt>
                <c:pt idx="54">
                  <c:v>15.631708537738767</c:v>
                </c:pt>
                <c:pt idx="55">
                  <c:v>14.024650420456444</c:v>
                </c:pt>
                <c:pt idx="56">
                  <c:v>12.765771306664416</c:v>
                </c:pt>
                <c:pt idx="57">
                  <c:v>8.42907755559745</c:v>
                </c:pt>
                <c:pt idx="58">
                  <c:v>8.197162104509387</c:v>
                </c:pt>
                <c:pt idx="59">
                  <c:v>8.130808580434639</c:v>
                </c:pt>
                <c:pt idx="60">
                  <c:v>5.883073831128396</c:v>
                </c:pt>
                <c:pt idx="61">
                  <c:v>0.9386900125016799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0.0001558316762900489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耳鼻喉科</c:v>
                </c:pt>
                <c:pt idx="2">
                  <c:v>美容皮肤科</c:v>
                </c:pt>
                <c:pt idx="3">
                  <c:v>重症医学科</c:v>
                </c:pt>
                <c:pt idx="4">
                  <c:v>产科</c:v>
                </c:pt>
                <c:pt idx="5">
                  <c:v>眼科</c:v>
                </c:pt>
                <c:pt idx="6">
                  <c:v>妇二科</c:v>
                </c:pt>
                <c:pt idx="7">
                  <c:v>内分泌科</c:v>
                </c:pt>
                <c:pt idx="8">
                  <c:v>推拿科</c:v>
                </c:pt>
                <c:pt idx="9">
                  <c:v>脑病二科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脑病三科</c:v>
                </c:pt>
                <c:pt idx="13">
                  <c:v>肝病科</c:v>
                </c:pt>
                <c:pt idx="14">
                  <c:v>口腔科</c:v>
                </c:pt>
                <c:pt idx="15">
                  <c:v>小儿骨科</c:v>
                </c:pt>
                <c:pt idx="16">
                  <c:v>妇科妇二科合并</c:v>
                </c:pt>
                <c:pt idx="17">
                  <c:v>老年医学科</c:v>
                </c:pt>
                <c:pt idx="18">
                  <c:v>显微骨科</c:v>
                </c:pt>
                <c:pt idx="19">
                  <c:v>康复科</c:v>
                </c:pt>
                <c:pt idx="20">
                  <c:v>泌尿外科</c:v>
                </c:pt>
                <c:pt idx="21">
                  <c:v>中医经典科</c:v>
                </c:pt>
                <c:pt idx="22">
                  <c:v>肾病科</c:v>
                </c:pt>
                <c:pt idx="23">
                  <c:v>身心医学科</c:v>
                </c:pt>
                <c:pt idx="24">
                  <c:v>运动损伤骨科</c:v>
                </c:pt>
                <c:pt idx="25">
                  <c:v>综合内科</c:v>
                </c:pt>
                <c:pt idx="26">
                  <c:v>东区肾病科</c:v>
                </c:pt>
                <c:pt idx="27">
                  <c:v>周围血管科</c:v>
                </c:pt>
                <c:pt idx="28">
                  <c:v>西区重症医学科</c:v>
                </c:pt>
                <c:pt idx="29">
                  <c:v>胸外科</c:v>
                </c:pt>
                <c:pt idx="30">
                  <c:v>脑病一科</c:v>
                </c:pt>
                <c:pt idx="31">
                  <c:v>心病二科</c:v>
                </c:pt>
                <c:pt idx="32">
                  <c:v>心病三科</c:v>
                </c:pt>
                <c:pt idx="33">
                  <c:v>风湿病科</c:v>
                </c:pt>
                <c:pt idx="34">
                  <c:v>小儿推拿科</c:v>
                </c:pt>
                <c:pt idx="35">
                  <c:v>东区重症医学科</c:v>
                </c:pt>
                <c:pt idx="36">
                  <c:v>儿科</c:v>
                </c:pt>
                <c:pt idx="37">
                  <c:v>呼吸内科</c:v>
                </c:pt>
                <c:pt idx="38">
                  <c:v>治未病中心</c:v>
                </c:pt>
                <c:pt idx="39">
                  <c:v>肿瘤内科</c:v>
                </c:pt>
                <c:pt idx="40">
                  <c:v>脊柱骨科</c:v>
                </c:pt>
                <c:pt idx="41">
                  <c:v>心血管内科</c:v>
                </c:pt>
                <c:pt idx="42">
                  <c:v>脾胃科消化科合并</c:v>
                </c:pt>
                <c:pt idx="43">
                  <c:v>皮肤科</c:v>
                </c:pt>
                <c:pt idx="44">
                  <c:v>针灸科</c:v>
                </c:pt>
                <c:pt idx="45">
                  <c:v>心病一科</c:v>
                </c:pt>
                <c:pt idx="46">
                  <c:v>消化内科</c:v>
                </c:pt>
                <c:pt idx="47">
                  <c:v>肾脏内科</c:v>
                </c:pt>
                <c:pt idx="48">
                  <c:v>妇科</c:v>
                </c:pt>
                <c:pt idx="49">
                  <c:v>血液科</c:v>
                </c:pt>
                <c:pt idx="50">
                  <c:v>肝胆外科</c:v>
                </c:pt>
                <c:pt idx="51">
                  <c:v>普通外科</c:v>
                </c:pt>
                <c:pt idx="52">
                  <c:v>神经外科</c:v>
                </c:pt>
                <c:pt idx="53">
                  <c:v>肛肠科</c:v>
                </c:pt>
                <c:pt idx="54">
                  <c:v>心病四科</c:v>
                </c:pt>
                <c:pt idx="55">
                  <c:v>骨科</c:v>
                </c:pt>
                <c:pt idx="56">
                  <c:v>乳腺甲状腺外科</c:v>
                </c:pt>
                <c:pt idx="57">
                  <c:v>男科</c:v>
                </c:pt>
                <c:pt idx="58">
                  <c:v>医院</c:v>
                </c:pt>
                <c:pt idx="59">
                  <c:v>创伤骨科</c:v>
                </c:pt>
                <c:pt idx="60">
                  <c:v>神经内科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98.78055237873934</c:v>
                </c:pt>
                <c:pt idx="1">
                  <c:v>98.4265214174505</c:v>
                </c:pt>
                <c:pt idx="2">
                  <c:v>97.75074856627437</c:v>
                </c:pt>
                <c:pt idx="3">
                  <c:v>97.31634507011395</c:v>
                </c:pt>
                <c:pt idx="4">
                  <c:v>96.67708445568431</c:v>
                </c:pt>
                <c:pt idx="5">
                  <c:v>90.57535882544092</c:v>
                </c:pt>
                <c:pt idx="6">
                  <c:v>90.43868026137554</c:v>
                </c:pt>
                <c:pt idx="7">
                  <c:v>90.14770250614971</c:v>
                </c:pt>
                <c:pt idx="8">
                  <c:v>87.49476125861307</c:v>
                </c:pt>
                <c:pt idx="9">
                  <c:v>84.623052072647</c:v>
                </c:pt>
                <c:pt idx="10">
                  <c:v>79.67386112484247</c:v>
                </c:pt>
                <c:pt idx="11">
                  <c:v>77.42177564678605</c:v>
                </c:pt>
                <c:pt idx="12">
                  <c:v>75.32959114220401</c:v>
                </c:pt>
                <c:pt idx="13">
                  <c:v>74.71613088409524</c:v>
                </c:pt>
                <c:pt idx="14">
                  <c:v>74.20847659493681</c:v>
                </c:pt>
                <c:pt idx="15">
                  <c:v>73.76853094188962</c:v>
                </c:pt>
                <c:pt idx="16">
                  <c:v>72.93855465151964</c:v>
                </c:pt>
                <c:pt idx="17">
                  <c:v>70.91417395034088</c:v>
                </c:pt>
                <c:pt idx="18">
                  <c:v>68.81513224378892</c:v>
                </c:pt>
                <c:pt idx="19">
                  <c:v>67.64717438626353</c:v>
                </c:pt>
                <c:pt idx="20">
                  <c:v>67.11412638920294</c:v>
                </c:pt>
                <c:pt idx="21">
                  <c:v>62.61050416749367</c:v>
                </c:pt>
                <c:pt idx="22">
                  <c:v>60.123183285382154</c:v>
                </c:pt>
                <c:pt idx="23">
                  <c:v>58.582812344671865</c:v>
                </c:pt>
                <c:pt idx="24">
                  <c:v>57.870510852596425</c:v>
                </c:pt>
                <c:pt idx="25">
                  <c:v>57.012186701492574</c:v>
                </c:pt>
                <c:pt idx="26">
                  <c:v>55.93246665094218</c:v>
                </c:pt>
                <c:pt idx="27">
                  <c:v>54.96150455941928</c:v>
                </c:pt>
                <c:pt idx="28">
                  <c:v>52.11768268724555</c:v>
                </c:pt>
                <c:pt idx="29">
                  <c:v>51.92935998202177</c:v>
                </c:pt>
                <c:pt idx="30">
                  <c:v>51.41339901819111</c:v>
                </c:pt>
                <c:pt idx="31">
                  <c:v>51.04499941319178</c:v>
                </c:pt>
                <c:pt idx="32">
                  <c:v>50.3776506713824</c:v>
                </c:pt>
                <c:pt idx="33">
                  <c:v>48.26340500637127</c:v>
                </c:pt>
                <c:pt idx="34">
                  <c:v>46.297885282503294</c:v>
                </c:pt>
                <c:pt idx="35">
                  <c:v>43.28365912406085</c:v>
                </c:pt>
                <c:pt idx="36">
                  <c:v>43.103865396303156</c:v>
                </c:pt>
                <c:pt idx="37">
                  <c:v>42.501042369179174</c:v>
                </c:pt>
                <c:pt idx="38">
                  <c:v>40.311171275065114</c:v>
                </c:pt>
                <c:pt idx="39">
                  <c:v>38.17126248128111</c:v>
                </c:pt>
                <c:pt idx="40">
                  <c:v>36.386316001356754</c:v>
                </c:pt>
                <c:pt idx="41">
                  <c:v>36.10123868758741</c:v>
                </c:pt>
                <c:pt idx="42">
                  <c:v>35.7861551705998</c:v>
                </c:pt>
                <c:pt idx="43">
                  <c:v>35.13497312115541</c:v>
                </c:pt>
                <c:pt idx="44">
                  <c:v>35.1038754479694</c:v>
                </c:pt>
                <c:pt idx="45">
                  <c:v>33.7116954206006</c:v>
                </c:pt>
                <c:pt idx="46">
                  <c:v>32.86241510342833</c:v>
                </c:pt>
                <c:pt idx="47">
                  <c:v>30.857939372422027</c:v>
                </c:pt>
                <c:pt idx="48">
                  <c:v>29.27035412551455</c:v>
                </c:pt>
                <c:pt idx="49">
                  <c:v>28.426134678523773</c:v>
                </c:pt>
                <c:pt idx="50">
                  <c:v>27.94529266789112</c:v>
                </c:pt>
                <c:pt idx="51">
                  <c:v>23.49927657976474</c:v>
                </c:pt>
                <c:pt idx="52">
                  <c:v>19.74429641626463</c:v>
                </c:pt>
                <c:pt idx="53">
                  <c:v>19.496013644622078</c:v>
                </c:pt>
                <c:pt idx="54">
                  <c:v>19.076595395331243</c:v>
                </c:pt>
                <c:pt idx="55">
                  <c:v>18.06795477793466</c:v>
                </c:pt>
                <c:pt idx="56">
                  <c:v>17.940667707522895</c:v>
                </c:pt>
                <c:pt idx="57">
                  <c:v>17.385445349797692</c:v>
                </c:pt>
                <c:pt idx="58">
                  <c:v>13.448066842098005</c:v>
                </c:pt>
                <c:pt idx="59">
                  <c:v>11.02012731500357</c:v>
                </c:pt>
                <c:pt idx="60">
                  <c:v>8.98671943863576</c:v>
                </c:pt>
                <c:pt idx="61">
                  <c:v>4.886172470434147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心病三科</c:v>
                </c:pt>
                <c:pt idx="2">
                  <c:v>推拿科</c:v>
                </c:pt>
                <c:pt idx="3">
                  <c:v>脾胃病科</c:v>
                </c:pt>
                <c:pt idx="4">
                  <c:v>肝病科</c:v>
                </c:pt>
                <c:pt idx="5">
                  <c:v>心病一科</c:v>
                </c:pt>
                <c:pt idx="6">
                  <c:v>胸外科</c:v>
                </c:pt>
                <c:pt idx="7">
                  <c:v>心病二科</c:v>
                </c:pt>
                <c:pt idx="8">
                  <c:v>西区重症医学科</c:v>
                </c:pt>
                <c:pt idx="9">
                  <c:v>脑病一科</c:v>
                </c:pt>
                <c:pt idx="10">
                  <c:v>内分泌科</c:v>
                </c:pt>
                <c:pt idx="11">
                  <c:v>皮肤科</c:v>
                </c:pt>
                <c:pt idx="12">
                  <c:v>脊柱骨科</c:v>
                </c:pt>
                <c:pt idx="13">
                  <c:v>脾胃科消化科合并</c:v>
                </c:pt>
                <c:pt idx="14">
                  <c:v>心血管内科</c:v>
                </c:pt>
                <c:pt idx="15">
                  <c:v>风湿病科</c:v>
                </c:pt>
                <c:pt idx="16">
                  <c:v>周围血管科</c:v>
                </c:pt>
                <c:pt idx="17">
                  <c:v>口腔科</c:v>
                </c:pt>
                <c:pt idx="18">
                  <c:v>普通外科</c:v>
                </c:pt>
                <c:pt idx="19">
                  <c:v>儿科</c:v>
                </c:pt>
                <c:pt idx="20">
                  <c:v>男科</c:v>
                </c:pt>
                <c:pt idx="21">
                  <c:v>中医经典科</c:v>
                </c:pt>
                <c:pt idx="22">
                  <c:v>肾病科</c:v>
                </c:pt>
                <c:pt idx="23">
                  <c:v>治未病中心</c:v>
                </c:pt>
                <c:pt idx="24">
                  <c:v>医院</c:v>
                </c:pt>
                <c:pt idx="25">
                  <c:v>妇科</c:v>
                </c:pt>
                <c:pt idx="26">
                  <c:v>身心医学科</c:v>
                </c:pt>
                <c:pt idx="27">
                  <c:v>消化内科</c:v>
                </c:pt>
                <c:pt idx="28">
                  <c:v>康复科</c:v>
                </c:pt>
                <c:pt idx="29">
                  <c:v>关节骨科</c:v>
                </c:pt>
                <c:pt idx="30">
                  <c:v>中医外治中心</c:v>
                </c:pt>
                <c:pt idx="31">
                  <c:v>小儿推拿科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神经内科</c:v>
                </c:pt>
                <c:pt idx="35">
                  <c:v>眼科</c:v>
                </c:pt>
                <c:pt idx="36">
                  <c:v>重症医学科</c:v>
                </c:pt>
                <c:pt idx="37">
                  <c:v>泌尿外科</c:v>
                </c:pt>
                <c:pt idx="38">
                  <c:v>脑病三科</c:v>
                </c:pt>
                <c:pt idx="39">
                  <c:v>血液科</c:v>
                </c:pt>
                <c:pt idx="40">
                  <c:v>显微骨科</c:v>
                </c:pt>
                <c:pt idx="41">
                  <c:v>脑病二科</c:v>
                </c:pt>
                <c:pt idx="42">
                  <c:v>美容皮肤科</c:v>
                </c:pt>
                <c:pt idx="43">
                  <c:v>肾脏内科</c:v>
                </c:pt>
                <c:pt idx="44">
                  <c:v>呼吸内科</c:v>
                </c:pt>
                <c:pt idx="45">
                  <c:v>东区肾病科</c:v>
                </c:pt>
                <c:pt idx="46">
                  <c:v>微创骨科</c:v>
                </c:pt>
                <c:pt idx="47">
                  <c:v>妇科妇二科合并</c:v>
                </c:pt>
                <c:pt idx="48">
                  <c:v>骨科</c:v>
                </c:pt>
                <c:pt idx="49">
                  <c:v>创伤骨科</c:v>
                </c:pt>
                <c:pt idx="50">
                  <c:v>小儿骨科</c:v>
                </c:pt>
                <c:pt idx="51">
                  <c:v>乳腺甲状腺外科</c:v>
                </c:pt>
                <c:pt idx="52">
                  <c:v>心病四科</c:v>
                </c:pt>
                <c:pt idx="53">
                  <c:v>肛肠科</c:v>
                </c:pt>
                <c:pt idx="54">
                  <c:v>综合内科</c:v>
                </c:pt>
                <c:pt idx="55">
                  <c:v>神经外科</c:v>
                </c:pt>
                <c:pt idx="56">
                  <c:v>妇二科</c:v>
                </c:pt>
                <c:pt idx="57">
                  <c:v>运动损伤骨科</c:v>
                </c:pt>
                <c:pt idx="58">
                  <c:v>东区重症医学科</c:v>
                </c:pt>
                <c:pt idx="59">
                  <c:v>肿瘤内科</c:v>
                </c:pt>
                <c:pt idx="60">
                  <c:v>老年医学科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97.8995299343651</c:v>
                </c:pt>
                <c:pt idx="2">
                  <c:v>97.26070809073524</c:v>
                </c:pt>
                <c:pt idx="3">
                  <c:v>94.62981947668494</c:v>
                </c:pt>
                <c:pt idx="4">
                  <c:v>94.32354181340709</c:v>
                </c:pt>
                <c:pt idx="5">
                  <c:v>93.3227797860825</c:v>
                </c:pt>
                <c:pt idx="6">
                  <c:v>88.0486038931238</c:v>
                </c:pt>
                <c:pt idx="7">
                  <c:v>83.0766715326877</c:v>
                </c:pt>
                <c:pt idx="8">
                  <c:v>82.57507421084122</c:v>
                </c:pt>
                <c:pt idx="9">
                  <c:v>82.34271433863515</c:v>
                </c:pt>
                <c:pt idx="10">
                  <c:v>81.21533516759213</c:v>
                </c:pt>
                <c:pt idx="11">
                  <c:v>80.66045800875604</c:v>
                </c:pt>
                <c:pt idx="12">
                  <c:v>80.54789207463244</c:v>
                </c:pt>
                <c:pt idx="13">
                  <c:v>76.98642746030909</c:v>
                </c:pt>
                <c:pt idx="14">
                  <c:v>75.40421273589091</c:v>
                </c:pt>
                <c:pt idx="15">
                  <c:v>72.82376262000388</c:v>
                </c:pt>
                <c:pt idx="16">
                  <c:v>72.72656454983108</c:v>
                </c:pt>
                <c:pt idx="17">
                  <c:v>71.89777262139549</c:v>
                </c:pt>
                <c:pt idx="18">
                  <c:v>71.7698980578815</c:v>
                </c:pt>
                <c:pt idx="19">
                  <c:v>70.35632702097067</c:v>
                </c:pt>
                <c:pt idx="20">
                  <c:v>69.49339763173157</c:v>
                </c:pt>
                <c:pt idx="21">
                  <c:v>68.28589058231289</c:v>
                </c:pt>
                <c:pt idx="22">
                  <c:v>66.84703872036081</c:v>
                </c:pt>
                <c:pt idx="23">
                  <c:v>64.5174476422206</c:v>
                </c:pt>
                <c:pt idx="24">
                  <c:v>62.97089645297393</c:v>
                </c:pt>
                <c:pt idx="25">
                  <c:v>62.14638712724444</c:v>
                </c:pt>
                <c:pt idx="26">
                  <c:v>61.80381120515301</c:v>
                </c:pt>
                <c:pt idx="27">
                  <c:v>60.1464966412216</c:v>
                </c:pt>
                <c:pt idx="28">
                  <c:v>59.99690561878768</c:v>
                </c:pt>
                <c:pt idx="29">
                  <c:v>59.777581299963934</c:v>
                </c:pt>
                <c:pt idx="30">
                  <c:v>59.73130020505923</c:v>
                </c:pt>
                <c:pt idx="31">
                  <c:v>59.15232647860453</c:v>
                </c:pt>
                <c:pt idx="32">
                  <c:v>58.01409328588562</c:v>
                </c:pt>
                <c:pt idx="33">
                  <c:v>56.45526194234326</c:v>
                </c:pt>
                <c:pt idx="34">
                  <c:v>52.61098100089616</c:v>
                </c:pt>
                <c:pt idx="35">
                  <c:v>52.5502002619548</c:v>
                </c:pt>
                <c:pt idx="36">
                  <c:v>51.650351197129766</c:v>
                </c:pt>
                <c:pt idx="37">
                  <c:v>47.03235594535173</c:v>
                </c:pt>
                <c:pt idx="38">
                  <c:v>44.49371638622162</c:v>
                </c:pt>
                <c:pt idx="39">
                  <c:v>44.10862809096017</c:v>
                </c:pt>
                <c:pt idx="40">
                  <c:v>39.37294379148188</c:v>
                </c:pt>
                <c:pt idx="41">
                  <c:v>35.73479459034819</c:v>
                </c:pt>
                <c:pt idx="42">
                  <c:v>32.45109441786238</c:v>
                </c:pt>
                <c:pt idx="43">
                  <c:v>31.589420709774895</c:v>
                </c:pt>
                <c:pt idx="44">
                  <c:v>29.067496271476262</c:v>
                </c:pt>
                <c:pt idx="45">
                  <c:v>27.818774961158628</c:v>
                </c:pt>
                <c:pt idx="46">
                  <c:v>26.701088296572227</c:v>
                </c:pt>
                <c:pt idx="47">
                  <c:v>19.42781482817744</c:v>
                </c:pt>
                <c:pt idx="48">
                  <c:v>18.62363294277426</c:v>
                </c:pt>
                <c:pt idx="49">
                  <c:v>16.31459256027042</c:v>
                </c:pt>
                <c:pt idx="50">
                  <c:v>15.272721349898688</c:v>
                </c:pt>
                <c:pt idx="51">
                  <c:v>14.279198266524935</c:v>
                </c:pt>
                <c:pt idx="52">
                  <c:v>13.586315491125408</c:v>
                </c:pt>
                <c:pt idx="53">
                  <c:v>9.816699952946959</c:v>
                </c:pt>
                <c:pt idx="54">
                  <c:v>9.477695148559537</c:v>
                </c:pt>
                <c:pt idx="55">
                  <c:v>9.009373800333375</c:v>
                </c:pt>
                <c:pt idx="56">
                  <c:v>3.2936790822487376</c:v>
                </c:pt>
                <c:pt idx="57">
                  <c:v>3.2608018436687796</c:v>
                </c:pt>
                <c:pt idx="58">
                  <c:v>1.877320746183262</c:v>
                </c:pt>
                <c:pt idx="59">
                  <c:v>1.5972944179686732</c:v>
                </c:pt>
                <c:pt idx="60">
                  <c:v>1.1298704202263299</c:v>
                </c:pt>
                <c:pt idx="61">
                  <c:v>0.5165462815662091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针灸科</c:v>
                </c:pt>
                <c:pt idx="2">
                  <c:v>肝胆外科</c:v>
                </c:pt>
                <c:pt idx="3">
                  <c:v>妇科妇二科合并</c:v>
                </c:pt>
                <c:pt idx="4">
                  <c:v>关节骨科</c:v>
                </c:pt>
                <c:pt idx="5">
                  <c:v>微创骨科</c:v>
                </c:pt>
                <c:pt idx="6">
                  <c:v>脑病二科</c:v>
                </c:pt>
                <c:pt idx="7">
                  <c:v>心病一科</c:v>
                </c:pt>
                <c:pt idx="8">
                  <c:v>骨科</c:v>
                </c:pt>
                <c:pt idx="9">
                  <c:v>周围血管科</c:v>
                </c:pt>
                <c:pt idx="10">
                  <c:v>运动损伤骨科</c:v>
                </c:pt>
                <c:pt idx="11">
                  <c:v>小儿推拿科</c:v>
                </c:pt>
                <c:pt idx="12">
                  <c:v>康复科</c:v>
                </c:pt>
                <c:pt idx="13">
                  <c:v>普通外科</c:v>
                </c:pt>
                <c:pt idx="14">
                  <c:v>身心医学科</c:v>
                </c:pt>
                <c:pt idx="15">
                  <c:v>风湿病科</c:v>
                </c:pt>
                <c:pt idx="16">
                  <c:v>脾胃病科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心病四科</c:v>
                </c:pt>
                <c:pt idx="20">
                  <c:v>东区重症医学科</c:v>
                </c:pt>
                <c:pt idx="21">
                  <c:v>中医经典科</c:v>
                </c:pt>
                <c:pt idx="22">
                  <c:v>显微骨科</c:v>
                </c:pt>
                <c:pt idx="23">
                  <c:v>老年医学科</c:v>
                </c:pt>
                <c:pt idx="24">
                  <c:v>心血管内科</c:v>
                </c:pt>
                <c:pt idx="25">
                  <c:v>心病三科</c:v>
                </c:pt>
                <c:pt idx="26">
                  <c:v>神经内科</c:v>
                </c:pt>
                <c:pt idx="27">
                  <c:v>妇科</c:v>
                </c:pt>
                <c:pt idx="28">
                  <c:v>眼科</c:v>
                </c:pt>
                <c:pt idx="29">
                  <c:v>美容皮肤科</c:v>
                </c:pt>
                <c:pt idx="30">
                  <c:v>血液科</c:v>
                </c:pt>
                <c:pt idx="31">
                  <c:v>综合内科</c:v>
                </c:pt>
                <c:pt idx="32">
                  <c:v>呼吸内科</c:v>
                </c:pt>
                <c:pt idx="33">
                  <c:v>皮肤科</c:v>
                </c:pt>
                <c:pt idx="34">
                  <c:v>创伤骨科</c:v>
                </c:pt>
                <c:pt idx="35">
                  <c:v>脾胃科消化科合并</c:v>
                </c:pt>
                <c:pt idx="36">
                  <c:v>重症医学科</c:v>
                </c:pt>
                <c:pt idx="37">
                  <c:v>消化内科</c:v>
                </c:pt>
                <c:pt idx="38">
                  <c:v>小儿骨科</c:v>
                </c:pt>
                <c:pt idx="39">
                  <c:v>妇二科</c:v>
                </c:pt>
                <c:pt idx="40">
                  <c:v>脊柱骨科</c:v>
                </c:pt>
                <c:pt idx="41">
                  <c:v>胸外科</c:v>
                </c:pt>
                <c:pt idx="42">
                  <c:v>乳腺甲状腺外科</c:v>
                </c:pt>
                <c:pt idx="43">
                  <c:v>医院</c:v>
                </c:pt>
                <c:pt idx="44">
                  <c:v>肾脏内科</c:v>
                </c:pt>
                <c:pt idx="45">
                  <c:v>男科</c:v>
                </c:pt>
                <c:pt idx="46">
                  <c:v>脑病三科</c:v>
                </c:pt>
                <c:pt idx="47">
                  <c:v>中医外治中心</c:v>
                </c:pt>
                <c:pt idx="48">
                  <c:v>肝病科</c:v>
                </c:pt>
                <c:pt idx="49">
                  <c:v>东区肾病科</c:v>
                </c:pt>
                <c:pt idx="50">
                  <c:v>推拿科</c:v>
                </c:pt>
                <c:pt idx="51">
                  <c:v>耳鼻喉科</c:v>
                </c:pt>
                <c:pt idx="52">
                  <c:v>产科</c:v>
                </c:pt>
                <c:pt idx="53">
                  <c:v>心病二科</c:v>
                </c:pt>
                <c:pt idx="54">
                  <c:v>神经外科</c:v>
                </c:pt>
                <c:pt idx="55">
                  <c:v>肾病科</c:v>
                </c:pt>
                <c:pt idx="56">
                  <c:v>内分泌科</c:v>
                </c:pt>
                <c:pt idx="57">
                  <c:v>肛肠科</c:v>
                </c:pt>
                <c:pt idx="58">
                  <c:v>脑病一科</c:v>
                </c:pt>
                <c:pt idx="59">
                  <c:v>泌尿外科</c:v>
                </c:pt>
                <c:pt idx="60">
                  <c:v>儿科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99.52161577319694</c:v>
                </c:pt>
                <c:pt idx="2">
                  <c:v>97.45312916249001</c:v>
                </c:pt>
                <c:pt idx="3">
                  <c:v>97.37916592191301</c:v>
                </c:pt>
                <c:pt idx="4">
                  <c:v>95.74738012498916</c:v>
                </c:pt>
                <c:pt idx="5">
                  <c:v>93.22930496289084</c:v>
                </c:pt>
                <c:pt idx="6">
                  <c:v>93.19532717084734</c:v>
                </c:pt>
                <c:pt idx="7">
                  <c:v>93.13149199904151</c:v>
                </c:pt>
                <c:pt idx="8">
                  <c:v>89.39410586403646</c:v>
                </c:pt>
                <c:pt idx="9">
                  <c:v>88.09673453579103</c:v>
                </c:pt>
                <c:pt idx="10">
                  <c:v>86.74020220847291</c:v>
                </c:pt>
                <c:pt idx="11">
                  <c:v>85.22718537236648</c:v>
                </c:pt>
                <c:pt idx="12">
                  <c:v>84.43616142127502</c:v>
                </c:pt>
                <c:pt idx="13">
                  <c:v>80.51725152166864</c:v>
                </c:pt>
                <c:pt idx="14">
                  <c:v>78.99748849233282</c:v>
                </c:pt>
                <c:pt idx="15">
                  <c:v>76.91668213858942</c:v>
                </c:pt>
                <c:pt idx="16">
                  <c:v>74.0022068532828</c:v>
                </c:pt>
                <c:pt idx="17">
                  <c:v>71.8480832921415</c:v>
                </c:pt>
                <c:pt idx="18">
                  <c:v>70.03180619533926</c:v>
                </c:pt>
                <c:pt idx="19">
                  <c:v>69.56585597341602</c:v>
                </c:pt>
                <c:pt idx="20">
                  <c:v>67.91954728534306</c:v>
                </c:pt>
                <c:pt idx="21">
                  <c:v>66.84132159786573</c:v>
                </c:pt>
                <c:pt idx="22">
                  <c:v>65.4137714710879</c:v>
                </c:pt>
                <c:pt idx="23">
                  <c:v>63.28836251004586</c:v>
                </c:pt>
                <c:pt idx="24">
                  <c:v>60.93427399710815</c:v>
                </c:pt>
                <c:pt idx="25">
                  <c:v>58.256622488241106</c:v>
                </c:pt>
                <c:pt idx="26">
                  <c:v>57.94914345480358</c:v>
                </c:pt>
                <c:pt idx="27">
                  <c:v>57.49783748348508</c:v>
                </c:pt>
                <c:pt idx="28">
                  <c:v>55.229581865429104</c:v>
                </c:pt>
                <c:pt idx="29">
                  <c:v>54.31562139204807</c:v>
                </c:pt>
                <c:pt idx="30">
                  <c:v>50.46493115243057</c:v>
                </c:pt>
                <c:pt idx="31">
                  <c:v>49.923401103818506</c:v>
                </c:pt>
                <c:pt idx="32">
                  <c:v>48.523504858932434</c:v>
                </c:pt>
                <c:pt idx="33">
                  <c:v>47.27356338375025</c:v>
                </c:pt>
                <c:pt idx="34">
                  <c:v>45.47530617524168</c:v>
                </c:pt>
                <c:pt idx="35">
                  <c:v>42.6273511557157</c:v>
                </c:pt>
                <c:pt idx="36">
                  <c:v>40.62596774270489</c:v>
                </c:pt>
                <c:pt idx="37">
                  <c:v>39.901668291445006</c:v>
                </c:pt>
                <c:pt idx="38">
                  <c:v>38.928531208075505</c:v>
                </c:pt>
                <c:pt idx="39">
                  <c:v>38.04501804741061</c:v>
                </c:pt>
                <c:pt idx="40">
                  <c:v>37.29075006639739</c:v>
                </c:pt>
                <c:pt idx="41">
                  <c:v>35.03269881782878</c:v>
                </c:pt>
                <c:pt idx="42">
                  <c:v>34.751742056728524</c:v>
                </c:pt>
                <c:pt idx="43">
                  <c:v>32.575007978335016</c:v>
                </c:pt>
                <c:pt idx="44">
                  <c:v>31.34004851240183</c:v>
                </c:pt>
                <c:pt idx="45">
                  <c:v>30.673071386474458</c:v>
                </c:pt>
                <c:pt idx="46">
                  <c:v>28.07784506166436</c:v>
                </c:pt>
                <c:pt idx="47">
                  <c:v>26.339985583144617</c:v>
                </c:pt>
                <c:pt idx="48">
                  <c:v>25.88772813644208</c:v>
                </c:pt>
                <c:pt idx="49">
                  <c:v>24.440722013022246</c:v>
                </c:pt>
                <c:pt idx="50">
                  <c:v>23.43399068585312</c:v>
                </c:pt>
                <c:pt idx="51">
                  <c:v>20.77997352291069</c:v>
                </c:pt>
                <c:pt idx="52">
                  <c:v>20.574343827159062</c:v>
                </c:pt>
                <c:pt idx="53">
                  <c:v>19.69741874857718</c:v>
                </c:pt>
                <c:pt idx="54">
                  <c:v>18.648318483223537</c:v>
                </c:pt>
                <c:pt idx="55">
                  <c:v>17.616752944969075</c:v>
                </c:pt>
                <c:pt idx="56">
                  <c:v>17.433838633555336</c:v>
                </c:pt>
                <c:pt idx="57">
                  <c:v>15.310301948356527</c:v>
                </c:pt>
                <c:pt idx="58">
                  <c:v>9.61189512255799</c:v>
                </c:pt>
                <c:pt idx="59">
                  <c:v>2.500738521076015</c:v>
                </c:pt>
                <c:pt idx="60">
                  <c:v>2.48614985084714</c:v>
                </c:pt>
                <c:pt idx="61">
                  <c:v>0.6908753802726866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呼吸内科</c:v>
                </c:pt>
                <c:pt idx="2">
                  <c:v>肝病科</c:v>
                </c:pt>
                <c:pt idx="3">
                  <c:v>神经内科</c:v>
                </c:pt>
                <c:pt idx="4">
                  <c:v>心病一科</c:v>
                </c:pt>
                <c:pt idx="5">
                  <c:v>脑病三科</c:v>
                </c:pt>
                <c:pt idx="6">
                  <c:v>胸外科</c:v>
                </c:pt>
                <c:pt idx="7">
                  <c:v>心血管内科</c:v>
                </c:pt>
                <c:pt idx="8">
                  <c:v>创伤骨科</c:v>
                </c:pt>
                <c:pt idx="9">
                  <c:v>中医外治中心</c:v>
                </c:pt>
                <c:pt idx="10">
                  <c:v>西区重症医学科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运动损伤骨科</c:v>
                </c:pt>
                <c:pt idx="14">
                  <c:v>肾脏内科</c:v>
                </c:pt>
                <c:pt idx="15">
                  <c:v>治未病中心</c:v>
                </c:pt>
                <c:pt idx="16">
                  <c:v>血液科</c:v>
                </c:pt>
                <c:pt idx="17">
                  <c:v>肝胆外科</c:v>
                </c:pt>
                <c:pt idx="18">
                  <c:v>推拿科</c:v>
                </c:pt>
                <c:pt idx="19">
                  <c:v>脾胃科消化科合并</c:v>
                </c:pt>
                <c:pt idx="20">
                  <c:v>老年医学科</c:v>
                </c:pt>
                <c:pt idx="21">
                  <c:v>显微骨科</c:v>
                </c:pt>
                <c:pt idx="22">
                  <c:v>脾胃病科</c:v>
                </c:pt>
                <c:pt idx="23">
                  <c:v>妇二科</c:v>
                </c:pt>
                <c:pt idx="24">
                  <c:v>东区重症医学科</c:v>
                </c:pt>
                <c:pt idx="25">
                  <c:v>身心医学科</c:v>
                </c:pt>
                <c:pt idx="26">
                  <c:v>风湿病科</c:v>
                </c:pt>
                <c:pt idx="27">
                  <c:v>乳腺甲状腺外科</c:v>
                </c:pt>
                <c:pt idx="28">
                  <c:v>针灸科</c:v>
                </c:pt>
                <c:pt idx="29">
                  <c:v>皮肤科</c:v>
                </c:pt>
                <c:pt idx="30">
                  <c:v>骨科</c:v>
                </c:pt>
                <c:pt idx="31">
                  <c:v>脑病二科</c:v>
                </c:pt>
                <c:pt idx="32">
                  <c:v>男科</c:v>
                </c:pt>
                <c:pt idx="33">
                  <c:v>产科</c:v>
                </c:pt>
                <c:pt idx="34">
                  <c:v>眼科</c:v>
                </c:pt>
                <c:pt idx="35">
                  <c:v>康复科</c:v>
                </c:pt>
                <c:pt idx="36">
                  <c:v>口腔科</c:v>
                </c:pt>
                <c:pt idx="37">
                  <c:v>综合内科</c:v>
                </c:pt>
                <c:pt idx="38">
                  <c:v>儿科</c:v>
                </c:pt>
                <c:pt idx="39">
                  <c:v>小儿骨科</c:v>
                </c:pt>
                <c:pt idx="40">
                  <c:v>心病三科</c:v>
                </c:pt>
                <c:pt idx="41">
                  <c:v>神经外科</c:v>
                </c:pt>
                <c:pt idx="42">
                  <c:v>妇科</c:v>
                </c:pt>
                <c:pt idx="43">
                  <c:v>消化内科</c:v>
                </c:pt>
                <c:pt idx="44">
                  <c:v>妇科妇二科合并</c:v>
                </c:pt>
                <c:pt idx="45">
                  <c:v>小儿推拿科</c:v>
                </c:pt>
                <c:pt idx="46">
                  <c:v>肛肠科</c:v>
                </c:pt>
                <c:pt idx="47">
                  <c:v>关节骨科</c:v>
                </c:pt>
                <c:pt idx="48">
                  <c:v>美容皮肤科</c:v>
                </c:pt>
                <c:pt idx="49">
                  <c:v>东区肾病科</c:v>
                </c:pt>
                <c:pt idx="50">
                  <c:v>心病二科</c:v>
                </c:pt>
                <c:pt idx="51">
                  <c:v>泌尿外科</c:v>
                </c:pt>
                <c:pt idx="52">
                  <c:v>心病四科</c:v>
                </c:pt>
                <c:pt idx="53">
                  <c:v>内分泌科</c:v>
                </c:pt>
                <c:pt idx="54">
                  <c:v>重症医学科</c:v>
                </c:pt>
                <c:pt idx="55">
                  <c:v>脊柱骨科</c:v>
                </c:pt>
                <c:pt idx="56">
                  <c:v>肿瘤内科</c:v>
                </c:pt>
                <c:pt idx="57">
                  <c:v>肾病科</c:v>
                </c:pt>
                <c:pt idx="58">
                  <c:v>中医经典科</c:v>
                </c:pt>
                <c:pt idx="59">
                  <c:v>脑病一科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99.37819829009815</c:v>
                </c:pt>
                <c:pt idx="2">
                  <c:v>95.78981464911222</c:v>
                </c:pt>
                <c:pt idx="3">
                  <c:v>93.26463338777664</c:v>
                </c:pt>
                <c:pt idx="4">
                  <c:v>93.0593784518689</c:v>
                </c:pt>
                <c:pt idx="5">
                  <c:v>91.63239513523789</c:v>
                </c:pt>
                <c:pt idx="6">
                  <c:v>87.33661639770496</c:v>
                </c:pt>
                <c:pt idx="7">
                  <c:v>85.53810102460197</c:v>
                </c:pt>
                <c:pt idx="8">
                  <c:v>85.32486460277391</c:v>
                </c:pt>
                <c:pt idx="9">
                  <c:v>83.35070859852239</c:v>
                </c:pt>
                <c:pt idx="10">
                  <c:v>80.99440632012869</c:v>
                </c:pt>
                <c:pt idx="11">
                  <c:v>78.10745903426253</c:v>
                </c:pt>
                <c:pt idx="12">
                  <c:v>78.0213321795012</c:v>
                </c:pt>
                <c:pt idx="13">
                  <c:v>76.948063627365</c:v>
                </c:pt>
                <c:pt idx="14">
                  <c:v>76.38963509881961</c:v>
                </c:pt>
                <c:pt idx="15">
                  <c:v>76.19089242227855</c:v>
                </c:pt>
                <c:pt idx="16">
                  <c:v>75.4517589981789</c:v>
                </c:pt>
                <c:pt idx="17">
                  <c:v>73.64685939103407</c:v>
                </c:pt>
                <c:pt idx="18">
                  <c:v>72.17876715275298</c:v>
                </c:pt>
                <c:pt idx="19">
                  <c:v>71.93477255234005</c:v>
                </c:pt>
                <c:pt idx="20">
                  <c:v>68.59814929668221</c:v>
                </c:pt>
                <c:pt idx="21">
                  <c:v>65.20252177093931</c:v>
                </c:pt>
                <c:pt idx="22">
                  <c:v>63.58980746946646</c:v>
                </c:pt>
                <c:pt idx="23">
                  <c:v>60.40154973583075</c:v>
                </c:pt>
                <c:pt idx="24">
                  <c:v>59.540607588360935</c:v>
                </c:pt>
                <c:pt idx="25">
                  <c:v>58.239517235330666</c:v>
                </c:pt>
                <c:pt idx="26">
                  <c:v>56.58511426536069</c:v>
                </c:pt>
                <c:pt idx="27">
                  <c:v>51.90811384542618</c:v>
                </c:pt>
                <c:pt idx="28">
                  <c:v>50.425962803357535</c:v>
                </c:pt>
                <c:pt idx="29">
                  <c:v>46.874628765595475</c:v>
                </c:pt>
                <c:pt idx="30">
                  <c:v>43.99997169422779</c:v>
                </c:pt>
                <c:pt idx="31">
                  <c:v>43.47595350977666</c:v>
                </c:pt>
                <c:pt idx="32">
                  <c:v>42.1460082885276</c:v>
                </c:pt>
                <c:pt idx="33">
                  <c:v>42.07524015558453</c:v>
                </c:pt>
                <c:pt idx="34">
                  <c:v>42.06754913108028</c:v>
                </c:pt>
                <c:pt idx="35">
                  <c:v>40.91782522501442</c:v>
                </c:pt>
                <c:pt idx="36">
                  <c:v>40.34380913634558</c:v>
                </c:pt>
                <c:pt idx="37">
                  <c:v>40.050485443678966</c:v>
                </c:pt>
                <c:pt idx="38">
                  <c:v>39.887268259028225</c:v>
                </c:pt>
                <c:pt idx="39">
                  <c:v>39.25281880433009</c:v>
                </c:pt>
                <c:pt idx="40">
                  <c:v>34.82615087164215</c:v>
                </c:pt>
                <c:pt idx="41">
                  <c:v>33.00203903698115</c:v>
                </c:pt>
                <c:pt idx="42">
                  <c:v>31.521653411810885</c:v>
                </c:pt>
                <c:pt idx="43">
                  <c:v>31.047144388503877</c:v>
                </c:pt>
                <c:pt idx="44">
                  <c:v>28.811051854778533</c:v>
                </c:pt>
                <c:pt idx="45">
                  <c:v>21.271410216463785</c:v>
                </c:pt>
                <c:pt idx="46">
                  <c:v>20.420568177245578</c:v>
                </c:pt>
                <c:pt idx="47">
                  <c:v>18.485346877553617</c:v>
                </c:pt>
                <c:pt idx="48">
                  <c:v>16.779100140145392</c:v>
                </c:pt>
                <c:pt idx="49">
                  <c:v>16.401255958975273</c:v>
                </c:pt>
                <c:pt idx="50">
                  <c:v>15.151962494818198</c:v>
                </c:pt>
                <c:pt idx="51">
                  <c:v>11.641770847538062</c:v>
                </c:pt>
                <c:pt idx="52">
                  <c:v>9.744038530411956</c:v>
                </c:pt>
                <c:pt idx="53">
                  <c:v>9.07646146706832</c:v>
                </c:pt>
                <c:pt idx="54">
                  <c:v>8.331815188081135</c:v>
                </c:pt>
                <c:pt idx="55">
                  <c:v>6.440251373595863</c:v>
                </c:pt>
                <c:pt idx="56">
                  <c:v>6.20859228500397</c:v>
                </c:pt>
                <c:pt idx="57">
                  <c:v>5.761111239501496</c:v>
                </c:pt>
                <c:pt idx="58">
                  <c:v>4.975412582195795</c:v>
                </c:pt>
                <c:pt idx="59">
                  <c:v>0.7477539410482759</c:v>
                </c:pt>
                <c:pt idx="60">
                  <c:v>0.40726145185256685</c:v>
                </c:pt>
                <c:pt idx="61">
                  <c:v>0.31248480979048265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脾胃病科</c:v>
                </c:pt>
                <c:pt idx="2">
                  <c:v>东区肾病科</c:v>
                </c:pt>
                <c:pt idx="3">
                  <c:v>肾脏内科</c:v>
                </c:pt>
                <c:pt idx="4">
                  <c:v>推拿科</c:v>
                </c:pt>
                <c:pt idx="5">
                  <c:v>风湿病科</c:v>
                </c:pt>
                <c:pt idx="6">
                  <c:v>妇科妇二科合并</c:v>
                </c:pt>
                <c:pt idx="7">
                  <c:v>口腔科</c:v>
                </c:pt>
                <c:pt idx="8">
                  <c:v>周围血管科</c:v>
                </c:pt>
                <c:pt idx="9">
                  <c:v>内分泌科</c:v>
                </c:pt>
                <c:pt idx="10">
                  <c:v>脑病二科</c:v>
                </c:pt>
                <c:pt idx="11">
                  <c:v>神经外科</c:v>
                </c:pt>
                <c:pt idx="12">
                  <c:v>微创骨科</c:v>
                </c:pt>
                <c:pt idx="13">
                  <c:v>骨科</c:v>
                </c:pt>
                <c:pt idx="14">
                  <c:v>脊柱骨科</c:v>
                </c:pt>
                <c:pt idx="15">
                  <c:v>老年医学科</c:v>
                </c:pt>
                <c:pt idx="16">
                  <c:v>妇科</c:v>
                </c:pt>
                <c:pt idx="17">
                  <c:v>胸外科</c:v>
                </c:pt>
                <c:pt idx="18">
                  <c:v>心病二科</c:v>
                </c:pt>
                <c:pt idx="19">
                  <c:v>心病三科</c:v>
                </c:pt>
                <c:pt idx="20">
                  <c:v>呼吸内科</c:v>
                </c:pt>
                <c:pt idx="21">
                  <c:v>心病一科</c:v>
                </c:pt>
                <c:pt idx="22">
                  <c:v>东区重症医学科</c:v>
                </c:pt>
                <c:pt idx="23">
                  <c:v>脾胃科消化科合并</c:v>
                </c:pt>
                <c:pt idx="24">
                  <c:v>脑病三科</c:v>
                </c:pt>
                <c:pt idx="25">
                  <c:v>肾病科</c:v>
                </c:pt>
                <c:pt idx="26">
                  <c:v>针灸科</c:v>
                </c:pt>
                <c:pt idx="27">
                  <c:v>中医经典科</c:v>
                </c:pt>
                <c:pt idx="28">
                  <c:v>神经内科</c:v>
                </c:pt>
                <c:pt idx="29">
                  <c:v>身心医学科</c:v>
                </c:pt>
                <c:pt idx="30">
                  <c:v>康复科</c:v>
                </c:pt>
                <c:pt idx="31">
                  <c:v>血液科</c:v>
                </c:pt>
                <c:pt idx="32">
                  <c:v>消化内科</c:v>
                </c:pt>
                <c:pt idx="33">
                  <c:v>显微骨科</c:v>
                </c:pt>
                <c:pt idx="34">
                  <c:v>治未病中心</c:v>
                </c:pt>
                <c:pt idx="35">
                  <c:v>产科</c:v>
                </c:pt>
                <c:pt idx="36">
                  <c:v>美容皮肤科</c:v>
                </c:pt>
                <c:pt idx="37">
                  <c:v>男科</c:v>
                </c:pt>
                <c:pt idx="38">
                  <c:v>关节骨科</c:v>
                </c:pt>
                <c:pt idx="39">
                  <c:v>重症医学科</c:v>
                </c:pt>
                <c:pt idx="40">
                  <c:v>肝病科</c:v>
                </c:pt>
                <c:pt idx="41">
                  <c:v>眼科</c:v>
                </c:pt>
                <c:pt idx="42">
                  <c:v>心病四科</c:v>
                </c:pt>
                <c:pt idx="43">
                  <c:v>妇二科</c:v>
                </c:pt>
                <c:pt idx="44">
                  <c:v>皮肤科</c:v>
                </c:pt>
                <c:pt idx="45">
                  <c:v>心血管内科</c:v>
                </c:pt>
                <c:pt idx="46">
                  <c:v>肛肠科</c:v>
                </c:pt>
                <c:pt idx="47">
                  <c:v>普通外科</c:v>
                </c:pt>
                <c:pt idx="48">
                  <c:v>小儿推拿科</c:v>
                </c:pt>
                <c:pt idx="49">
                  <c:v>乳腺甲状腺外科</c:v>
                </c:pt>
                <c:pt idx="50">
                  <c:v>泌尿外科</c:v>
                </c:pt>
                <c:pt idx="51">
                  <c:v>肿瘤内科</c:v>
                </c:pt>
                <c:pt idx="52">
                  <c:v>西区重症医学科</c:v>
                </c:pt>
                <c:pt idx="53">
                  <c:v>运动损伤骨科</c:v>
                </c:pt>
                <c:pt idx="54">
                  <c:v>耳鼻喉科</c:v>
                </c:pt>
                <c:pt idx="55">
                  <c:v>肝胆外科</c:v>
                </c:pt>
                <c:pt idx="56">
                  <c:v>中医外治中心</c:v>
                </c:pt>
                <c:pt idx="57">
                  <c:v>小儿骨科</c:v>
                </c:pt>
                <c:pt idx="58">
                  <c:v>脑病一科</c:v>
                </c:pt>
                <c:pt idx="59">
                  <c:v>综合内科</c:v>
                </c:pt>
                <c:pt idx="60">
                  <c:v>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99.86905557468478</c:v>
                </c:pt>
                <c:pt idx="1">
                  <c:v>99.42913684388945</c:v>
                </c:pt>
                <c:pt idx="2">
                  <c:v>98.08423177087906</c:v>
                </c:pt>
                <c:pt idx="3">
                  <c:v>95.20586491145345</c:v>
                </c:pt>
                <c:pt idx="4">
                  <c:v>94.04932523077971</c:v>
                </c:pt>
                <c:pt idx="5">
                  <c:v>93.31342207002247</c:v>
                </c:pt>
                <c:pt idx="6">
                  <c:v>92.31379274332399</c:v>
                </c:pt>
                <c:pt idx="7">
                  <c:v>91.85550082125016</c:v>
                </c:pt>
                <c:pt idx="8">
                  <c:v>87.87065355837275</c:v>
                </c:pt>
                <c:pt idx="9">
                  <c:v>84.14320196334553</c:v>
                </c:pt>
                <c:pt idx="10">
                  <c:v>83.30712996837669</c:v>
                </c:pt>
                <c:pt idx="11">
                  <c:v>82.75231787161556</c:v>
                </c:pt>
                <c:pt idx="12">
                  <c:v>80.84286192716526</c:v>
                </c:pt>
                <c:pt idx="13">
                  <c:v>78.90339326065225</c:v>
                </c:pt>
                <c:pt idx="14">
                  <c:v>77.71229545362624</c:v>
                </c:pt>
                <c:pt idx="15">
                  <c:v>76.12330067141029</c:v>
                </c:pt>
                <c:pt idx="16">
                  <c:v>75.18595929636953</c:v>
                </c:pt>
                <c:pt idx="17">
                  <c:v>73.53213348616698</c:v>
                </c:pt>
                <c:pt idx="18">
                  <c:v>72.2533978421089</c:v>
                </c:pt>
                <c:pt idx="19">
                  <c:v>70.29598440554057</c:v>
                </c:pt>
                <c:pt idx="20">
                  <c:v>69.24523263362843</c:v>
                </c:pt>
                <c:pt idx="21">
                  <c:v>68.06516205848558</c:v>
                </c:pt>
                <c:pt idx="22">
                  <c:v>67.47073480507852</c:v>
                </c:pt>
                <c:pt idx="23">
                  <c:v>66.63688100764209</c:v>
                </c:pt>
                <c:pt idx="24">
                  <c:v>63.40948739916692</c:v>
                </c:pt>
                <c:pt idx="25">
                  <c:v>62.93276002466237</c:v>
                </c:pt>
                <c:pt idx="26">
                  <c:v>62.375412548194056</c:v>
                </c:pt>
                <c:pt idx="27">
                  <c:v>61.659215744174524</c:v>
                </c:pt>
                <c:pt idx="28">
                  <c:v>60.555820755502765</c:v>
                </c:pt>
                <c:pt idx="29">
                  <c:v>52.385926314650845</c:v>
                </c:pt>
                <c:pt idx="30">
                  <c:v>50.626838033830104</c:v>
                </c:pt>
                <c:pt idx="31">
                  <c:v>50.114370581529386</c:v>
                </c:pt>
                <c:pt idx="32">
                  <c:v>48.832290254221114</c:v>
                </c:pt>
                <c:pt idx="33">
                  <c:v>46.368202775568214</c:v>
                </c:pt>
                <c:pt idx="34">
                  <c:v>43.35942608096202</c:v>
                </c:pt>
                <c:pt idx="35">
                  <c:v>42.41478281578486</c:v>
                </c:pt>
                <c:pt idx="36">
                  <c:v>41.853033592398646</c:v>
                </c:pt>
                <c:pt idx="37">
                  <c:v>41.48484008384514</c:v>
                </c:pt>
                <c:pt idx="38">
                  <c:v>41.38623597755502</c:v>
                </c:pt>
                <c:pt idx="39">
                  <c:v>38.37092674998688</c:v>
                </c:pt>
                <c:pt idx="40">
                  <c:v>38.06605007471446</c:v>
                </c:pt>
                <c:pt idx="41">
                  <c:v>37.331553626714474</c:v>
                </c:pt>
                <c:pt idx="42">
                  <c:v>36.109958450606825</c:v>
                </c:pt>
                <c:pt idx="43">
                  <c:v>29.911836186760343</c:v>
                </c:pt>
                <c:pt idx="44">
                  <c:v>24.036910157350523</c:v>
                </c:pt>
                <c:pt idx="45">
                  <c:v>23.983876306232222</c:v>
                </c:pt>
                <c:pt idx="46">
                  <c:v>23.43771263847607</c:v>
                </c:pt>
                <c:pt idx="47">
                  <c:v>21.266278172938733</c:v>
                </c:pt>
                <c:pt idx="48">
                  <c:v>20.492044684175003</c:v>
                </c:pt>
                <c:pt idx="49">
                  <c:v>16.704275583676132</c:v>
                </c:pt>
                <c:pt idx="50">
                  <c:v>11.37047780501199</c:v>
                </c:pt>
                <c:pt idx="51">
                  <c:v>10.58634200292332</c:v>
                </c:pt>
                <c:pt idx="52">
                  <c:v>8.441151646640144</c:v>
                </c:pt>
                <c:pt idx="53">
                  <c:v>8.162819991483339</c:v>
                </c:pt>
                <c:pt idx="54">
                  <c:v>8.085773015151322</c:v>
                </c:pt>
                <c:pt idx="55">
                  <c:v>6.521987554634245</c:v>
                </c:pt>
                <c:pt idx="56">
                  <c:v>6.406950699080816</c:v>
                </c:pt>
                <c:pt idx="57">
                  <c:v>6.061589994731409</c:v>
                </c:pt>
                <c:pt idx="58">
                  <c:v>6.041175398929255</c:v>
                </c:pt>
                <c:pt idx="59">
                  <c:v>1.9087118663998925</c:v>
                </c:pt>
                <c:pt idx="60">
                  <c:v>0.44626720153431165</c:v>
                </c:pt>
                <c:pt idx="61">
                  <c:v>0.0389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肾病科</c:v>
                </c:pt>
                <c:pt idx="2">
                  <c:v>脾胃科消化科合并</c:v>
                </c:pt>
                <c:pt idx="3">
                  <c:v>推拿科</c:v>
                </c:pt>
                <c:pt idx="4">
                  <c:v>肾脏内科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心血管内科</c:v>
                </c:pt>
                <c:pt idx="8">
                  <c:v>风湿病科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妇科妇二科合并</c:v>
                </c:pt>
                <c:pt idx="12">
                  <c:v>老年医学科</c:v>
                </c:pt>
                <c:pt idx="13">
                  <c:v>普通外科</c:v>
                </c:pt>
                <c:pt idx="14">
                  <c:v>心病一科</c:v>
                </c:pt>
                <c:pt idx="15">
                  <c:v>眼科</c:v>
                </c:pt>
                <c:pt idx="16">
                  <c:v>东区重症医学科</c:v>
                </c:pt>
                <c:pt idx="17">
                  <c:v>妇科</c:v>
                </c:pt>
                <c:pt idx="18">
                  <c:v>康复科</c:v>
                </c:pt>
                <c:pt idx="19">
                  <c:v>妇二科</c:v>
                </c:pt>
                <c:pt idx="20">
                  <c:v>关节骨科</c:v>
                </c:pt>
                <c:pt idx="21">
                  <c:v>神经内科</c:v>
                </c:pt>
                <c:pt idx="22">
                  <c:v>西区重症医学科</c:v>
                </c:pt>
                <c:pt idx="23">
                  <c:v>小儿骨科</c:v>
                </c:pt>
                <c:pt idx="24">
                  <c:v>脑病二科</c:v>
                </c:pt>
                <c:pt idx="25">
                  <c:v>身心医学科</c:v>
                </c:pt>
                <c:pt idx="26">
                  <c:v>小儿推拿科</c:v>
                </c:pt>
                <c:pt idx="27">
                  <c:v>脑病三科</c:v>
                </c:pt>
                <c:pt idx="28">
                  <c:v>中医经典科</c:v>
                </c:pt>
                <c:pt idx="29">
                  <c:v>中医外治中心</c:v>
                </c:pt>
                <c:pt idx="30">
                  <c:v>周围血管科</c:v>
                </c:pt>
                <c:pt idx="31">
                  <c:v>男科</c:v>
                </c:pt>
                <c:pt idx="32">
                  <c:v>美容皮肤科</c:v>
                </c:pt>
                <c:pt idx="33">
                  <c:v>脾胃病科</c:v>
                </c:pt>
                <c:pt idx="34">
                  <c:v>耳鼻喉科</c:v>
                </c:pt>
                <c:pt idx="35">
                  <c:v>针灸科</c:v>
                </c:pt>
                <c:pt idx="36">
                  <c:v>泌尿外科</c:v>
                </c:pt>
                <c:pt idx="37">
                  <c:v>脑病一科</c:v>
                </c:pt>
                <c:pt idx="38">
                  <c:v>口腔科</c:v>
                </c:pt>
                <c:pt idx="39">
                  <c:v>心病四科</c:v>
                </c:pt>
                <c:pt idx="40">
                  <c:v>皮肤科</c:v>
                </c:pt>
                <c:pt idx="41">
                  <c:v>肝病科</c:v>
                </c:pt>
                <c:pt idx="42">
                  <c:v>产科</c:v>
                </c:pt>
                <c:pt idx="43">
                  <c:v>综合内科</c:v>
                </c:pt>
                <c:pt idx="44">
                  <c:v>治未病中心</c:v>
                </c:pt>
                <c:pt idx="45">
                  <c:v>心病二科</c:v>
                </c:pt>
                <c:pt idx="46">
                  <c:v>东区肾病科</c:v>
                </c:pt>
                <c:pt idx="47">
                  <c:v>创伤骨科</c:v>
                </c:pt>
                <c:pt idx="48">
                  <c:v>血液科</c:v>
                </c:pt>
                <c:pt idx="49">
                  <c:v>运动损伤骨科</c:v>
                </c:pt>
                <c:pt idx="50">
                  <c:v>脊柱骨科</c:v>
                </c:pt>
                <c:pt idx="51">
                  <c:v>显微骨科</c:v>
                </c:pt>
                <c:pt idx="52">
                  <c:v>肛肠科</c:v>
                </c:pt>
                <c:pt idx="53">
                  <c:v>呼吸内科</c:v>
                </c:pt>
                <c:pt idx="54">
                  <c:v>胸外科</c:v>
                </c:pt>
                <c:pt idx="55">
                  <c:v>儿科</c:v>
                </c:pt>
                <c:pt idx="56">
                  <c:v>内分泌科</c:v>
                </c:pt>
                <c:pt idx="57">
                  <c:v>微创骨科</c:v>
                </c:pt>
                <c:pt idx="58">
                  <c:v>骨科</c:v>
                </c:pt>
                <c:pt idx="59">
                  <c:v>乳腺甲状腺外科</c:v>
                </c:pt>
                <c:pt idx="60">
                  <c:v>心病三科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5.965478610920034</c:v>
                </c:pt>
                <c:pt idx="2">
                  <c:v>5.034804479206338</c:v>
                </c:pt>
                <c:pt idx="3">
                  <c:v>4.930487626067625</c:v>
                </c:pt>
                <c:pt idx="4">
                  <c:v>4.3872502399558115</c:v>
                </c:pt>
                <c:pt idx="5">
                  <c:v>4.0943110090081545</c:v>
                </c:pt>
                <c:pt idx="6">
                  <c:v>3.431135751010282</c:v>
                </c:pt>
                <c:pt idx="7">
                  <c:v>2.5023515197291335</c:v>
                </c:pt>
                <c:pt idx="8">
                  <c:v>2.4940565885283985</c:v>
                </c:pt>
                <c:pt idx="9">
                  <c:v>2.429391926293266</c:v>
                </c:pt>
                <c:pt idx="10">
                  <c:v>2.329710522490583</c:v>
                </c:pt>
                <c:pt idx="11">
                  <c:v>2.2974719159250556</c:v>
                </c:pt>
                <c:pt idx="12">
                  <c:v>2.2743148641974162</c:v>
                </c:pt>
                <c:pt idx="13">
                  <c:v>2.238130390377175</c:v>
                </c:pt>
                <c:pt idx="14">
                  <c:v>2.0652541007391316</c:v>
                </c:pt>
                <c:pt idx="15">
                  <c:v>1.993832704493124</c:v>
                </c:pt>
                <c:pt idx="16">
                  <c:v>1.8393668495898015</c:v>
                </c:pt>
                <c:pt idx="17">
                  <c:v>1.6824484526408967</c:v>
                </c:pt>
                <c:pt idx="18">
                  <c:v>1.5060536205319084</c:v>
                </c:pt>
                <c:pt idx="19">
                  <c:v>1.4161399897858757</c:v>
                </c:pt>
                <c:pt idx="20">
                  <c:v>1.3279578150844444</c:v>
                </c:pt>
                <c:pt idx="21">
                  <c:v>1.2883109384615963</c:v>
                </c:pt>
                <c:pt idx="22">
                  <c:v>1.2174689361013074</c:v>
                </c:pt>
                <c:pt idx="23">
                  <c:v>1.1928791039583284</c:v>
                </c:pt>
                <c:pt idx="24">
                  <c:v>0.9345344231021846</c:v>
                </c:pt>
                <c:pt idx="25">
                  <c:v>0.8380083086425482</c:v>
                </c:pt>
                <c:pt idx="26">
                  <c:v>0.8232820499685732</c:v>
                </c:pt>
                <c:pt idx="27">
                  <c:v>0.7767647169809212</c:v>
                </c:pt>
                <c:pt idx="28">
                  <c:v>0.7652820351745009</c:v>
                </c:pt>
                <c:pt idx="29">
                  <c:v>0.7607726396066983</c:v>
                </c:pt>
                <c:pt idx="30">
                  <c:v>0.7590757106658385</c:v>
                </c:pt>
                <c:pt idx="31">
                  <c:v>0.7184739759237265</c:v>
                </c:pt>
                <c:pt idx="32">
                  <c:v>0.6958296383074906</c:v>
                </c:pt>
                <c:pt idx="33">
                  <c:v>0.661201221825232</c:v>
                </c:pt>
                <c:pt idx="34">
                  <c:v>0.6444596149492741</c:v>
                </c:pt>
                <c:pt idx="35">
                  <c:v>0.6179535641824809</c:v>
                </c:pt>
                <c:pt idx="36">
                  <c:v>0.6175776232036915</c:v>
                </c:pt>
                <c:pt idx="37">
                  <c:v>0.5851772180564153</c:v>
                </c:pt>
                <c:pt idx="38">
                  <c:v>0.5598034184963978</c:v>
                </c:pt>
                <c:pt idx="39">
                  <c:v>0.524793914782462</c:v>
                </c:pt>
                <c:pt idx="40">
                  <c:v>0.5125687956752916</c:v>
                </c:pt>
                <c:pt idx="41">
                  <c:v>0.5070558366172627</c:v>
                </c:pt>
                <c:pt idx="42">
                  <c:v>0.4949470111207037</c:v>
                </c:pt>
                <c:pt idx="43">
                  <c:v>0.48195146889621093</c:v>
                </c:pt>
                <c:pt idx="44">
                  <c:v>0.4599540833320304</c:v>
                </c:pt>
                <c:pt idx="45">
                  <c:v>0.4290149096468665</c:v>
                </c:pt>
                <c:pt idx="46">
                  <c:v>0.41542824009564416</c:v>
                </c:pt>
                <c:pt idx="47">
                  <c:v>0.41045422046752744</c:v>
                </c:pt>
                <c:pt idx="48">
                  <c:v>0.40220298353988937</c:v>
                </c:pt>
                <c:pt idx="49">
                  <c:v>0.3960627692747535</c:v>
                </c:pt>
                <c:pt idx="50">
                  <c:v>0.389555519318199</c:v>
                </c:pt>
                <c:pt idx="51">
                  <c:v>0.3885264748726362</c:v>
                </c:pt>
                <c:pt idx="52">
                  <c:v>0.37265006094183273</c:v>
                </c:pt>
                <c:pt idx="53">
                  <c:v>0.36538746957510915</c:v>
                </c:pt>
                <c:pt idx="54">
                  <c:v>0.3600210551971311</c:v>
                </c:pt>
                <c:pt idx="55">
                  <c:v>0.345214505571451</c:v>
                </c:pt>
                <c:pt idx="56">
                  <c:v>0.32862066736815815</c:v>
                </c:pt>
                <c:pt idx="57">
                  <c:v>0.32652112555534357</c:v>
                </c:pt>
                <c:pt idx="58">
                  <c:v>0.32025227103221127</c:v>
                </c:pt>
                <c:pt idx="59">
                  <c:v>0.3193871675118291</c:v>
                </c:pt>
                <c:pt idx="60">
                  <c:v>0.3167816048845844</c:v>
                </c:pt>
                <c:pt idx="61">
                  <c:v>0.316698873287131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推拿科</c:v>
                </c:pt>
                <c:pt idx="2">
                  <c:v>风湿病科</c:v>
                </c:pt>
                <c:pt idx="3">
                  <c:v>微创骨科</c:v>
                </c:pt>
                <c:pt idx="4">
                  <c:v>中医经典科</c:v>
                </c:pt>
                <c:pt idx="5">
                  <c:v>妇二科</c:v>
                </c:pt>
                <c:pt idx="6">
                  <c:v>呼吸内科</c:v>
                </c:pt>
                <c:pt idx="7">
                  <c:v>心病三科</c:v>
                </c:pt>
                <c:pt idx="8">
                  <c:v>肾脏内科</c:v>
                </c:pt>
                <c:pt idx="9">
                  <c:v>周围血管科</c:v>
                </c:pt>
                <c:pt idx="10">
                  <c:v>老年医学科</c:v>
                </c:pt>
                <c:pt idx="11">
                  <c:v>胸外科</c:v>
                </c:pt>
                <c:pt idx="12">
                  <c:v>普通外科</c:v>
                </c:pt>
                <c:pt idx="13">
                  <c:v>骨科</c:v>
                </c:pt>
                <c:pt idx="14">
                  <c:v>针灸科</c:v>
                </c:pt>
                <c:pt idx="15">
                  <c:v>治未病中心</c:v>
                </c:pt>
                <c:pt idx="16">
                  <c:v>创伤骨科</c:v>
                </c:pt>
                <c:pt idx="17">
                  <c:v>耳鼻喉科</c:v>
                </c:pt>
                <c:pt idx="18">
                  <c:v>产科</c:v>
                </c:pt>
                <c:pt idx="19">
                  <c:v>心病二科</c:v>
                </c:pt>
                <c:pt idx="20">
                  <c:v>肿瘤内科</c:v>
                </c:pt>
                <c:pt idx="21">
                  <c:v>妇科</c:v>
                </c:pt>
                <c:pt idx="22">
                  <c:v>肝病科</c:v>
                </c:pt>
                <c:pt idx="23">
                  <c:v>消化内科</c:v>
                </c:pt>
                <c:pt idx="24">
                  <c:v>泌尿外科</c:v>
                </c:pt>
                <c:pt idx="25">
                  <c:v>肝胆外科</c:v>
                </c:pt>
                <c:pt idx="26">
                  <c:v>东区重症医学科</c:v>
                </c:pt>
                <c:pt idx="27">
                  <c:v>脾胃病科</c:v>
                </c:pt>
                <c:pt idx="28">
                  <c:v>中医外治中心</c:v>
                </c:pt>
                <c:pt idx="29">
                  <c:v>重症医学科</c:v>
                </c:pt>
                <c:pt idx="30">
                  <c:v>血液科</c:v>
                </c:pt>
                <c:pt idx="31">
                  <c:v>小儿骨科</c:v>
                </c:pt>
                <c:pt idx="32">
                  <c:v>关节骨科</c:v>
                </c:pt>
                <c:pt idx="33">
                  <c:v>运动损伤骨科</c:v>
                </c:pt>
                <c:pt idx="34">
                  <c:v>心血管内科</c:v>
                </c:pt>
                <c:pt idx="35">
                  <c:v>脑病一科</c:v>
                </c:pt>
                <c:pt idx="36">
                  <c:v>儿科</c:v>
                </c:pt>
                <c:pt idx="37">
                  <c:v>东区肾病科</c:v>
                </c:pt>
                <c:pt idx="38">
                  <c:v>乳腺甲状腺外科</c:v>
                </c:pt>
                <c:pt idx="39">
                  <c:v>神经外科</c:v>
                </c:pt>
                <c:pt idx="40">
                  <c:v>显微骨科</c:v>
                </c:pt>
                <c:pt idx="41">
                  <c:v>脑病二科</c:v>
                </c:pt>
                <c:pt idx="42">
                  <c:v>眼科</c:v>
                </c:pt>
                <c:pt idx="43">
                  <c:v>皮肤科</c:v>
                </c:pt>
                <c:pt idx="44">
                  <c:v>小儿推拿科</c:v>
                </c:pt>
                <c:pt idx="45">
                  <c:v>综合内科</c:v>
                </c:pt>
                <c:pt idx="46">
                  <c:v>心病四科</c:v>
                </c:pt>
                <c:pt idx="47">
                  <c:v>内分泌科</c:v>
                </c:pt>
                <c:pt idx="48">
                  <c:v>肾病科</c:v>
                </c:pt>
                <c:pt idx="49">
                  <c:v>妇科妇二科合并</c:v>
                </c:pt>
                <c:pt idx="50">
                  <c:v>西区重症医学科</c:v>
                </c:pt>
                <c:pt idx="51">
                  <c:v>脾胃科消化科合并</c:v>
                </c:pt>
                <c:pt idx="52">
                  <c:v>脊柱骨科</c:v>
                </c:pt>
                <c:pt idx="53">
                  <c:v>口腔科</c:v>
                </c:pt>
                <c:pt idx="54">
                  <c:v>神经内科</c:v>
                </c:pt>
                <c:pt idx="55">
                  <c:v>身心医学科</c:v>
                </c:pt>
                <c:pt idx="56">
                  <c:v>肛肠科</c:v>
                </c:pt>
                <c:pt idx="57">
                  <c:v>脑病三科</c:v>
                </c:pt>
                <c:pt idx="58">
                  <c:v>心病一科</c:v>
                </c:pt>
                <c:pt idx="59">
                  <c:v>医院</c:v>
                </c:pt>
                <c:pt idx="60">
                  <c:v>男科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99.50204235631725</c:v>
                </c:pt>
                <c:pt idx="2">
                  <c:v>98.15052282851597</c:v>
                </c:pt>
                <c:pt idx="3">
                  <c:v>97.64092673908405</c:v>
                </c:pt>
                <c:pt idx="4">
                  <c:v>95.0502395905913</c:v>
                </c:pt>
                <c:pt idx="5">
                  <c:v>94.08761969278375</c:v>
                </c:pt>
                <c:pt idx="6">
                  <c:v>93.57155200294628</c:v>
                </c:pt>
                <c:pt idx="7">
                  <c:v>90.07257582441467</c:v>
                </c:pt>
                <c:pt idx="8">
                  <c:v>90.0045240765725</c:v>
                </c:pt>
                <c:pt idx="9">
                  <c:v>86.43957691755368</c:v>
                </c:pt>
                <c:pt idx="10">
                  <c:v>84.63684041001531</c:v>
                </c:pt>
                <c:pt idx="11">
                  <c:v>79.86448007348633</c:v>
                </c:pt>
                <c:pt idx="12">
                  <c:v>77.4412517866617</c:v>
                </c:pt>
                <c:pt idx="13">
                  <c:v>76.0365443086215</c:v>
                </c:pt>
                <c:pt idx="14">
                  <c:v>74.49836039004008</c:v>
                </c:pt>
                <c:pt idx="15">
                  <c:v>70.51710789288003</c:v>
                </c:pt>
                <c:pt idx="16">
                  <c:v>69.75496734149378</c:v>
                </c:pt>
                <c:pt idx="17">
                  <c:v>69.66996781507426</c:v>
                </c:pt>
                <c:pt idx="18">
                  <c:v>68.88764478856105</c:v>
                </c:pt>
                <c:pt idx="19">
                  <c:v>68.77235813320878</c:v>
                </c:pt>
                <c:pt idx="20">
                  <c:v>68.32777688401401</c:v>
                </c:pt>
                <c:pt idx="21">
                  <c:v>68.09441710325173</c:v>
                </c:pt>
                <c:pt idx="22">
                  <c:v>68.07082592782045</c:v>
                </c:pt>
                <c:pt idx="23">
                  <c:v>64.08038039016847</c:v>
                </c:pt>
                <c:pt idx="24">
                  <c:v>62.27956423745426</c:v>
                </c:pt>
                <c:pt idx="25">
                  <c:v>61.88303690500945</c:v>
                </c:pt>
                <c:pt idx="26">
                  <c:v>59.5457540218127</c:v>
                </c:pt>
                <c:pt idx="27">
                  <c:v>59.05031958813994</c:v>
                </c:pt>
                <c:pt idx="28">
                  <c:v>58.78840889335483</c:v>
                </c:pt>
                <c:pt idx="29">
                  <c:v>58.337468040629595</c:v>
                </c:pt>
                <c:pt idx="30">
                  <c:v>58.24029880369497</c:v>
                </c:pt>
                <c:pt idx="31">
                  <c:v>58.09179849814675</c:v>
                </c:pt>
                <c:pt idx="32">
                  <c:v>56.92515636325884</c:v>
                </c:pt>
                <c:pt idx="33">
                  <c:v>56.67916152567862</c:v>
                </c:pt>
                <c:pt idx="34">
                  <c:v>56.595043204557946</c:v>
                </c:pt>
                <c:pt idx="35">
                  <c:v>56.04014316820393</c:v>
                </c:pt>
                <c:pt idx="36">
                  <c:v>55.00378400983911</c:v>
                </c:pt>
                <c:pt idx="37">
                  <c:v>54.91600003344277</c:v>
                </c:pt>
                <c:pt idx="38">
                  <c:v>49.78401350736829</c:v>
                </c:pt>
                <c:pt idx="39">
                  <c:v>44.282929548705276</c:v>
                </c:pt>
                <c:pt idx="40">
                  <c:v>42.05929878620492</c:v>
                </c:pt>
                <c:pt idx="41">
                  <c:v>42.017510992448535</c:v>
                </c:pt>
                <c:pt idx="42">
                  <c:v>36.65518361871397</c:v>
                </c:pt>
                <c:pt idx="43">
                  <c:v>35.661056116680406</c:v>
                </c:pt>
                <c:pt idx="44">
                  <c:v>33.76497210497926</c:v>
                </c:pt>
                <c:pt idx="45">
                  <c:v>33.5955777227387</c:v>
                </c:pt>
                <c:pt idx="46">
                  <c:v>32.953710931295824</c:v>
                </c:pt>
                <c:pt idx="47">
                  <c:v>29.28383643382285</c:v>
                </c:pt>
                <c:pt idx="48">
                  <c:v>24.253679104264588</c:v>
                </c:pt>
                <c:pt idx="49">
                  <c:v>22.05392831430505</c:v>
                </c:pt>
                <c:pt idx="50">
                  <c:v>21.798518130211793</c:v>
                </c:pt>
                <c:pt idx="51">
                  <c:v>21.54518575420932</c:v>
                </c:pt>
                <c:pt idx="52">
                  <c:v>18.789608489460058</c:v>
                </c:pt>
                <c:pt idx="53">
                  <c:v>15.621282814989852</c:v>
                </c:pt>
                <c:pt idx="54">
                  <c:v>7.832519489008939</c:v>
                </c:pt>
                <c:pt idx="55">
                  <c:v>7.723564306734642</c:v>
                </c:pt>
                <c:pt idx="56">
                  <c:v>4.309201563838322</c:v>
                </c:pt>
                <c:pt idx="57">
                  <c:v>2.9079965363416664</c:v>
                </c:pt>
                <c:pt idx="58">
                  <c:v>1.139964688819033</c:v>
                </c:pt>
                <c:pt idx="59">
                  <c:v>0.8283137217282273</c:v>
                </c:pt>
                <c:pt idx="60">
                  <c:v>0.27039088547469636</c:v>
                </c:pt>
                <c:pt idx="61">
                  <c:v>0.09614005049369406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儿科</c:v>
                </c:pt>
                <c:pt idx="2">
                  <c:v>推拿科</c:v>
                </c:pt>
                <c:pt idx="3">
                  <c:v>血液科</c:v>
                </c:pt>
                <c:pt idx="4">
                  <c:v>乳腺甲状腺外科</c:v>
                </c:pt>
                <c:pt idx="5">
                  <c:v>医院</c:v>
                </c:pt>
                <c:pt idx="6">
                  <c:v>产科</c:v>
                </c:pt>
                <c:pt idx="7">
                  <c:v>重症医学科</c:v>
                </c:pt>
                <c:pt idx="8">
                  <c:v>呼吸内科</c:v>
                </c:pt>
                <c:pt idx="9">
                  <c:v>神经内科</c:v>
                </c:pt>
                <c:pt idx="10">
                  <c:v>骨科</c:v>
                </c:pt>
                <c:pt idx="11">
                  <c:v>泌尿外科</c:v>
                </c:pt>
                <c:pt idx="12">
                  <c:v>脊柱骨科</c:v>
                </c:pt>
                <c:pt idx="13">
                  <c:v>普通外科</c:v>
                </c:pt>
                <c:pt idx="14">
                  <c:v>妇科</c:v>
                </c:pt>
                <c:pt idx="15">
                  <c:v>肾脏内科</c:v>
                </c:pt>
                <c:pt idx="16">
                  <c:v>脑病二科</c:v>
                </c:pt>
                <c:pt idx="17">
                  <c:v>东区重症医学科</c:v>
                </c:pt>
                <c:pt idx="18">
                  <c:v>心病三科</c:v>
                </c:pt>
                <c:pt idx="19">
                  <c:v>消化内科</c:v>
                </c:pt>
                <c:pt idx="20">
                  <c:v>皮肤科</c:v>
                </c:pt>
                <c:pt idx="21">
                  <c:v>综合内科</c:v>
                </c:pt>
                <c:pt idx="22">
                  <c:v>眼科</c:v>
                </c:pt>
                <c:pt idx="23">
                  <c:v>东区肾病科</c:v>
                </c:pt>
                <c:pt idx="24">
                  <c:v>心病四科</c:v>
                </c:pt>
                <c:pt idx="25">
                  <c:v>胸外科</c:v>
                </c:pt>
                <c:pt idx="26">
                  <c:v>小儿推拿科</c:v>
                </c:pt>
                <c:pt idx="27">
                  <c:v>老年医学科</c:v>
                </c:pt>
                <c:pt idx="28">
                  <c:v>内分泌科</c:v>
                </c:pt>
                <c:pt idx="29">
                  <c:v>身心医学科</c:v>
                </c:pt>
                <c:pt idx="30">
                  <c:v>关节骨科</c:v>
                </c:pt>
                <c:pt idx="31">
                  <c:v>心病一科</c:v>
                </c:pt>
                <c:pt idx="32">
                  <c:v>创伤骨科</c:v>
                </c:pt>
                <c:pt idx="33">
                  <c:v>针灸科</c:v>
                </c:pt>
                <c:pt idx="34">
                  <c:v>康复科</c:v>
                </c:pt>
                <c:pt idx="35">
                  <c:v>心血管内科</c:v>
                </c:pt>
                <c:pt idx="36">
                  <c:v>妇科妇二科合并</c:v>
                </c:pt>
                <c:pt idx="37">
                  <c:v>脾胃病科</c:v>
                </c:pt>
                <c:pt idx="38">
                  <c:v>美容皮肤科</c:v>
                </c:pt>
                <c:pt idx="39">
                  <c:v>风湿病科</c:v>
                </c:pt>
                <c:pt idx="40">
                  <c:v>中医外治中心</c:v>
                </c:pt>
                <c:pt idx="41">
                  <c:v>肛肠科</c:v>
                </c:pt>
                <c:pt idx="42">
                  <c:v>神经外科</c:v>
                </c:pt>
                <c:pt idx="43">
                  <c:v>脑病一科</c:v>
                </c:pt>
                <c:pt idx="44">
                  <c:v>运动损伤骨科</c:v>
                </c:pt>
                <c:pt idx="45">
                  <c:v>耳鼻喉科</c:v>
                </c:pt>
                <c:pt idx="46">
                  <c:v>西区重症医学科</c:v>
                </c:pt>
                <c:pt idx="47">
                  <c:v>肝胆外科</c:v>
                </c:pt>
                <c:pt idx="48">
                  <c:v>微创骨科</c:v>
                </c:pt>
                <c:pt idx="49">
                  <c:v>脑病三科</c:v>
                </c:pt>
                <c:pt idx="50">
                  <c:v>妇二科</c:v>
                </c:pt>
                <c:pt idx="51">
                  <c:v>小儿骨科</c:v>
                </c:pt>
                <c:pt idx="52">
                  <c:v>口腔科</c:v>
                </c:pt>
                <c:pt idx="53">
                  <c:v>肝病科</c:v>
                </c:pt>
                <c:pt idx="54">
                  <c:v>周围血管科</c:v>
                </c:pt>
                <c:pt idx="55">
                  <c:v>中医经典科</c:v>
                </c:pt>
                <c:pt idx="56">
                  <c:v>男科</c:v>
                </c:pt>
                <c:pt idx="57">
                  <c:v>显微骨科</c:v>
                </c:pt>
                <c:pt idx="58">
                  <c:v>肿瘤内科</c:v>
                </c:pt>
                <c:pt idx="59">
                  <c:v>脾胃科消化科合并</c:v>
                </c:pt>
                <c:pt idx="60">
                  <c:v>肾病科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98.5577039225115</c:v>
                </c:pt>
                <c:pt idx="2">
                  <c:v>98.07705542802825</c:v>
                </c:pt>
                <c:pt idx="3">
                  <c:v>96.03140919190696</c:v>
                </c:pt>
                <c:pt idx="4">
                  <c:v>95.29839534757595</c:v>
                </c:pt>
                <c:pt idx="5">
                  <c:v>92.80066985945926</c:v>
                </c:pt>
                <c:pt idx="6">
                  <c:v>90.74054647946471</c:v>
                </c:pt>
                <c:pt idx="7">
                  <c:v>89.12462018732445</c:v>
                </c:pt>
                <c:pt idx="8">
                  <c:v>87.88078376414693</c:v>
                </c:pt>
                <c:pt idx="9">
                  <c:v>87.15535180027814</c:v>
                </c:pt>
                <c:pt idx="10">
                  <c:v>85.37906372091588</c:v>
                </c:pt>
                <c:pt idx="11">
                  <c:v>78.84505838897633</c:v>
                </c:pt>
                <c:pt idx="12">
                  <c:v>76.93100243951733</c:v>
                </c:pt>
                <c:pt idx="13">
                  <c:v>75.40991896156521</c:v>
                </c:pt>
                <c:pt idx="14">
                  <c:v>75.01434221756871</c:v>
                </c:pt>
                <c:pt idx="15">
                  <c:v>73.03925131528499</c:v>
                </c:pt>
                <c:pt idx="16">
                  <c:v>72.74360727051804</c:v>
                </c:pt>
                <c:pt idx="17">
                  <c:v>66.74639145907972</c:v>
                </c:pt>
                <c:pt idx="18">
                  <c:v>65.4147170340265</c:v>
                </c:pt>
                <c:pt idx="19">
                  <c:v>65.20992797380714</c:v>
                </c:pt>
                <c:pt idx="20">
                  <c:v>65.15549953551312</c:v>
                </c:pt>
                <c:pt idx="21">
                  <c:v>64.85879608799682</c:v>
                </c:pt>
                <c:pt idx="22">
                  <c:v>63.00422902328324</c:v>
                </c:pt>
                <c:pt idx="23">
                  <c:v>62.5046553620461</c:v>
                </c:pt>
                <c:pt idx="24">
                  <c:v>61.945633776699324</c:v>
                </c:pt>
                <c:pt idx="25">
                  <c:v>60.1761021012966</c:v>
                </c:pt>
                <c:pt idx="26">
                  <c:v>58.6202384228322</c:v>
                </c:pt>
                <c:pt idx="27">
                  <c:v>56.368350218043034</c:v>
                </c:pt>
                <c:pt idx="28">
                  <c:v>54.77710177741675</c:v>
                </c:pt>
                <c:pt idx="29">
                  <c:v>53.68103530306484</c:v>
                </c:pt>
                <c:pt idx="30">
                  <c:v>53.67538372683353</c:v>
                </c:pt>
                <c:pt idx="31">
                  <c:v>53.56103891176352</c:v>
                </c:pt>
                <c:pt idx="32">
                  <c:v>53.23206442167964</c:v>
                </c:pt>
                <c:pt idx="33">
                  <c:v>52.848484969293054</c:v>
                </c:pt>
                <c:pt idx="34">
                  <c:v>52.46726709912517</c:v>
                </c:pt>
                <c:pt idx="35">
                  <c:v>52.434648402102525</c:v>
                </c:pt>
                <c:pt idx="36">
                  <c:v>51.77093330045303</c:v>
                </c:pt>
                <c:pt idx="37">
                  <c:v>50.58816047031126</c:v>
                </c:pt>
                <c:pt idx="38">
                  <c:v>47.18896249638812</c:v>
                </c:pt>
                <c:pt idx="39">
                  <c:v>46.40273041951646</c:v>
                </c:pt>
                <c:pt idx="40">
                  <c:v>46.34472275194137</c:v>
                </c:pt>
                <c:pt idx="41">
                  <c:v>45.91528402845423</c:v>
                </c:pt>
                <c:pt idx="42">
                  <c:v>45.707301668777866</c:v>
                </c:pt>
                <c:pt idx="43">
                  <c:v>40.21147776622847</c:v>
                </c:pt>
                <c:pt idx="44">
                  <c:v>38.90174513317547</c:v>
                </c:pt>
                <c:pt idx="45">
                  <c:v>37.141834235433535</c:v>
                </c:pt>
                <c:pt idx="46">
                  <c:v>36.032619558067466</c:v>
                </c:pt>
                <c:pt idx="47">
                  <c:v>34.79585333638326</c:v>
                </c:pt>
                <c:pt idx="48">
                  <c:v>33.96396365888325</c:v>
                </c:pt>
                <c:pt idx="49">
                  <c:v>31.854843863800983</c:v>
                </c:pt>
                <c:pt idx="50">
                  <c:v>29.253816499646963</c:v>
                </c:pt>
                <c:pt idx="51">
                  <c:v>26.647712769088802</c:v>
                </c:pt>
                <c:pt idx="52">
                  <c:v>25.632386183334162</c:v>
                </c:pt>
                <c:pt idx="53">
                  <c:v>23.669528564719673</c:v>
                </c:pt>
                <c:pt idx="54">
                  <c:v>15.310923841990665</c:v>
                </c:pt>
                <c:pt idx="55">
                  <c:v>12.416243542996959</c:v>
                </c:pt>
                <c:pt idx="56">
                  <c:v>10.449349285033959</c:v>
                </c:pt>
                <c:pt idx="57">
                  <c:v>10.201094667354205</c:v>
                </c:pt>
                <c:pt idx="58">
                  <c:v>8.85026295872863</c:v>
                </c:pt>
                <c:pt idx="59">
                  <c:v>7.172549974602638</c:v>
                </c:pt>
                <c:pt idx="60">
                  <c:v>5.698617978883876</c:v>
                </c:pt>
                <c:pt idx="61">
                  <c:v>3.5971852920819223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呼吸内科</c:v>
                </c:pt>
                <c:pt idx="2">
                  <c:v>男科</c:v>
                </c:pt>
                <c:pt idx="3">
                  <c:v>创伤骨科</c:v>
                </c:pt>
                <c:pt idx="4">
                  <c:v>关节骨科</c:v>
                </c:pt>
                <c:pt idx="5">
                  <c:v>风湿病科</c:v>
                </c:pt>
                <c:pt idx="6">
                  <c:v>眼科</c:v>
                </c:pt>
                <c:pt idx="7">
                  <c:v>神经内科</c:v>
                </c:pt>
                <c:pt idx="8">
                  <c:v>综合内科</c:v>
                </c:pt>
                <c:pt idx="9">
                  <c:v>运动损伤骨科</c:v>
                </c:pt>
                <c:pt idx="10">
                  <c:v>妇科妇二科合并</c:v>
                </c:pt>
                <c:pt idx="11">
                  <c:v>血液科</c:v>
                </c:pt>
                <c:pt idx="12">
                  <c:v>心病三科</c:v>
                </c:pt>
                <c:pt idx="13">
                  <c:v>周围血管科</c:v>
                </c:pt>
                <c:pt idx="14">
                  <c:v>显微骨科</c:v>
                </c:pt>
                <c:pt idx="15">
                  <c:v>心血管内科</c:v>
                </c:pt>
                <c:pt idx="16">
                  <c:v>消化内科</c:v>
                </c:pt>
                <c:pt idx="17">
                  <c:v>脑病三科</c:v>
                </c:pt>
                <c:pt idx="18">
                  <c:v>东区重症医学科</c:v>
                </c:pt>
                <c:pt idx="19">
                  <c:v>乳腺甲状腺外科</c:v>
                </c:pt>
                <c:pt idx="20">
                  <c:v>针灸科</c:v>
                </c:pt>
                <c:pt idx="21">
                  <c:v>内分泌科</c:v>
                </c:pt>
                <c:pt idx="22">
                  <c:v>脑病二科</c:v>
                </c:pt>
                <c:pt idx="23">
                  <c:v>儿科</c:v>
                </c:pt>
                <c:pt idx="24">
                  <c:v>胸外科</c:v>
                </c:pt>
                <c:pt idx="25">
                  <c:v>微创骨科</c:v>
                </c:pt>
                <c:pt idx="26">
                  <c:v>肾病科</c:v>
                </c:pt>
                <c:pt idx="27">
                  <c:v>泌尿外科</c:v>
                </c:pt>
                <c:pt idx="28">
                  <c:v>脊柱骨科</c:v>
                </c:pt>
                <c:pt idx="29">
                  <c:v>耳鼻喉科</c:v>
                </c:pt>
                <c:pt idx="30">
                  <c:v>医院</c:v>
                </c:pt>
                <c:pt idx="31">
                  <c:v>肾脏内科</c:v>
                </c:pt>
                <c:pt idx="32">
                  <c:v>妇科</c:v>
                </c:pt>
                <c:pt idx="33">
                  <c:v>神经外科</c:v>
                </c:pt>
                <c:pt idx="34">
                  <c:v>身心医学科</c:v>
                </c:pt>
                <c:pt idx="35">
                  <c:v>东区肾病科</c:v>
                </c:pt>
                <c:pt idx="36">
                  <c:v>小儿推拿科</c:v>
                </c:pt>
                <c:pt idx="37">
                  <c:v>中医外治中心</c:v>
                </c:pt>
                <c:pt idx="38">
                  <c:v>骨科</c:v>
                </c:pt>
                <c:pt idx="39">
                  <c:v>心病二科</c:v>
                </c:pt>
                <c:pt idx="40">
                  <c:v>肛肠科</c:v>
                </c:pt>
                <c:pt idx="41">
                  <c:v>老年医学科</c:v>
                </c:pt>
                <c:pt idx="42">
                  <c:v>脾胃科消化科合并</c:v>
                </c:pt>
                <c:pt idx="43">
                  <c:v>西区重症医学科</c:v>
                </c:pt>
                <c:pt idx="44">
                  <c:v>妇二科</c:v>
                </c:pt>
                <c:pt idx="45">
                  <c:v>脑病一科</c:v>
                </c:pt>
                <c:pt idx="46">
                  <c:v>心病一科</c:v>
                </c:pt>
                <c:pt idx="47">
                  <c:v>小儿骨科</c:v>
                </c:pt>
                <c:pt idx="48">
                  <c:v>心病四科</c:v>
                </c:pt>
                <c:pt idx="49">
                  <c:v>口腔科</c:v>
                </c:pt>
                <c:pt idx="50">
                  <c:v>产科</c:v>
                </c:pt>
                <c:pt idx="51">
                  <c:v>肿瘤内科</c:v>
                </c:pt>
                <c:pt idx="52">
                  <c:v>康复科</c:v>
                </c:pt>
                <c:pt idx="53">
                  <c:v>美容皮肤科</c:v>
                </c:pt>
                <c:pt idx="54">
                  <c:v>重症医学科</c:v>
                </c:pt>
                <c:pt idx="55">
                  <c:v>脾胃病科</c:v>
                </c:pt>
                <c:pt idx="56">
                  <c:v>治未病中心</c:v>
                </c:pt>
                <c:pt idx="57">
                  <c:v>皮肤科</c:v>
                </c:pt>
                <c:pt idx="58">
                  <c:v>普通外科</c:v>
                </c:pt>
                <c:pt idx="59">
                  <c:v>肝病科</c:v>
                </c:pt>
                <c:pt idx="60">
                  <c:v>推拿科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99.82656783707732</c:v>
                </c:pt>
                <c:pt idx="2">
                  <c:v>96.52721645106877</c:v>
                </c:pt>
                <c:pt idx="3">
                  <c:v>92.53068699916486</c:v>
                </c:pt>
                <c:pt idx="4">
                  <c:v>91.29417649641132</c:v>
                </c:pt>
                <c:pt idx="5">
                  <c:v>89.60311754870979</c:v>
                </c:pt>
                <c:pt idx="6">
                  <c:v>88.00597735238266</c:v>
                </c:pt>
                <c:pt idx="7">
                  <c:v>87.2444074347028</c:v>
                </c:pt>
                <c:pt idx="8">
                  <c:v>86.78068349687793</c:v>
                </c:pt>
                <c:pt idx="9">
                  <c:v>85.9414139985716</c:v>
                </c:pt>
                <c:pt idx="10">
                  <c:v>85.77434453026162</c:v>
                </c:pt>
                <c:pt idx="11">
                  <c:v>85.61770293807176</c:v>
                </c:pt>
                <c:pt idx="12">
                  <c:v>85.0669173042519</c:v>
                </c:pt>
                <c:pt idx="13">
                  <c:v>78.55524615386264</c:v>
                </c:pt>
                <c:pt idx="14">
                  <c:v>77.33061455506761</c:v>
                </c:pt>
                <c:pt idx="15">
                  <c:v>77.21684730830108</c:v>
                </c:pt>
                <c:pt idx="16">
                  <c:v>74.7589848006686</c:v>
                </c:pt>
                <c:pt idx="17">
                  <c:v>73.13660793762806</c:v>
                </c:pt>
                <c:pt idx="18">
                  <c:v>72.58555643843587</c:v>
                </c:pt>
                <c:pt idx="19">
                  <c:v>72.12299720945468</c:v>
                </c:pt>
                <c:pt idx="20">
                  <c:v>70.3498022105384</c:v>
                </c:pt>
                <c:pt idx="21">
                  <c:v>70.0503761232264</c:v>
                </c:pt>
                <c:pt idx="22">
                  <c:v>68.39310924756579</c:v>
                </c:pt>
                <c:pt idx="23">
                  <c:v>66.88867699847911</c:v>
                </c:pt>
                <c:pt idx="24">
                  <c:v>66.51675737535712</c:v>
                </c:pt>
                <c:pt idx="25">
                  <c:v>66.35720531498801</c:v>
                </c:pt>
                <c:pt idx="26">
                  <c:v>65.723032970113</c:v>
                </c:pt>
                <c:pt idx="27">
                  <c:v>64.40254882626907</c:v>
                </c:pt>
                <c:pt idx="28">
                  <c:v>62.85994431863372</c:v>
                </c:pt>
                <c:pt idx="29">
                  <c:v>57.382766709305876</c:v>
                </c:pt>
                <c:pt idx="30">
                  <c:v>56.13485307947252</c:v>
                </c:pt>
                <c:pt idx="31">
                  <c:v>52.75059538960234</c:v>
                </c:pt>
                <c:pt idx="32">
                  <c:v>52.527802660205545</c:v>
                </c:pt>
                <c:pt idx="33">
                  <c:v>47.43691400679731</c:v>
                </c:pt>
                <c:pt idx="34">
                  <c:v>46.73437515685833</c:v>
                </c:pt>
                <c:pt idx="35">
                  <c:v>46.000029267728436</c:v>
                </c:pt>
                <c:pt idx="36">
                  <c:v>41.84265322703669</c:v>
                </c:pt>
                <c:pt idx="37">
                  <c:v>41.04460867317791</c:v>
                </c:pt>
                <c:pt idx="38">
                  <c:v>40.13267652102954</c:v>
                </c:pt>
                <c:pt idx="39">
                  <c:v>39.41354022491699</c:v>
                </c:pt>
                <c:pt idx="40">
                  <c:v>36.95002205264357</c:v>
                </c:pt>
                <c:pt idx="41">
                  <c:v>36.30872601027345</c:v>
                </c:pt>
                <c:pt idx="42">
                  <c:v>33.80827124579688</c:v>
                </c:pt>
                <c:pt idx="43">
                  <c:v>32.597925715954766</c:v>
                </c:pt>
                <c:pt idx="44">
                  <c:v>32.591621071653016</c:v>
                </c:pt>
                <c:pt idx="45">
                  <c:v>30.76215751499595</c:v>
                </c:pt>
                <c:pt idx="46">
                  <c:v>29.404580218288476</c:v>
                </c:pt>
                <c:pt idx="47">
                  <c:v>28.439162204239864</c:v>
                </c:pt>
                <c:pt idx="48">
                  <c:v>27.858194557645383</c:v>
                </c:pt>
                <c:pt idx="49">
                  <c:v>27.65333938667642</c:v>
                </c:pt>
                <c:pt idx="50">
                  <c:v>25.094617256923243</c:v>
                </c:pt>
                <c:pt idx="51">
                  <c:v>25.052513432860152</c:v>
                </c:pt>
                <c:pt idx="52">
                  <c:v>24.38103027311196</c:v>
                </c:pt>
                <c:pt idx="53">
                  <c:v>23.87546778725919</c:v>
                </c:pt>
                <c:pt idx="54">
                  <c:v>22.90132617317222</c:v>
                </c:pt>
                <c:pt idx="55">
                  <c:v>22.013257596535833</c:v>
                </c:pt>
                <c:pt idx="56">
                  <c:v>19.28598552147835</c:v>
                </c:pt>
                <c:pt idx="57">
                  <c:v>16.959327911456782</c:v>
                </c:pt>
                <c:pt idx="58">
                  <c:v>14.768580070886255</c:v>
                </c:pt>
                <c:pt idx="59">
                  <c:v>5.506594514905823</c:v>
                </c:pt>
                <c:pt idx="60">
                  <c:v>4.203908283289951</c:v>
                </c:pt>
                <c:pt idx="61">
                  <c:v>3.905606970360615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心病一科</c:v>
                </c:pt>
                <c:pt idx="2">
                  <c:v>东区重症医学科</c:v>
                </c:pt>
                <c:pt idx="3">
                  <c:v>脾胃病科</c:v>
                </c:pt>
                <c:pt idx="4">
                  <c:v>医院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皮肤科</c:v>
                </c:pt>
                <c:pt idx="9">
                  <c:v>风湿病科</c:v>
                </c:pt>
                <c:pt idx="10">
                  <c:v>老年医学科</c:v>
                </c:pt>
                <c:pt idx="11">
                  <c:v>西区重症医学科</c:v>
                </c:pt>
                <c:pt idx="12">
                  <c:v>心病三科</c:v>
                </c:pt>
                <c:pt idx="13">
                  <c:v>男科</c:v>
                </c:pt>
                <c:pt idx="14">
                  <c:v>妇二科</c:v>
                </c:pt>
                <c:pt idx="15">
                  <c:v>肿瘤内科</c:v>
                </c:pt>
                <c:pt idx="16">
                  <c:v>显微骨科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肾病科</c:v>
                </c:pt>
                <c:pt idx="20">
                  <c:v>内分泌科</c:v>
                </c:pt>
                <c:pt idx="21">
                  <c:v>胸外科</c:v>
                </c:pt>
                <c:pt idx="22">
                  <c:v>周围血管科</c:v>
                </c:pt>
                <c:pt idx="23">
                  <c:v>脊柱骨科</c:v>
                </c:pt>
                <c:pt idx="24">
                  <c:v>眼科</c:v>
                </c:pt>
                <c:pt idx="25">
                  <c:v>中医经典科</c:v>
                </c:pt>
                <c:pt idx="26">
                  <c:v>脑病二科</c:v>
                </c:pt>
                <c:pt idx="27">
                  <c:v>乳腺甲状腺外科</c:v>
                </c:pt>
                <c:pt idx="28">
                  <c:v>肝病科</c:v>
                </c:pt>
                <c:pt idx="29">
                  <c:v>泌尿外科</c:v>
                </c:pt>
                <c:pt idx="30">
                  <c:v>妇科妇二科合并</c:v>
                </c:pt>
                <c:pt idx="31">
                  <c:v>心病二科</c:v>
                </c:pt>
                <c:pt idx="32">
                  <c:v>消化内科</c:v>
                </c:pt>
                <c:pt idx="33">
                  <c:v>身心医学科</c:v>
                </c:pt>
                <c:pt idx="34">
                  <c:v>运动损伤骨科</c:v>
                </c:pt>
                <c:pt idx="35">
                  <c:v>血液科</c:v>
                </c:pt>
                <c:pt idx="36">
                  <c:v>口腔科</c:v>
                </c:pt>
                <c:pt idx="37">
                  <c:v>妇科</c:v>
                </c:pt>
                <c:pt idx="38">
                  <c:v>呼吸内科</c:v>
                </c:pt>
                <c:pt idx="39">
                  <c:v>儿科</c:v>
                </c:pt>
                <c:pt idx="40">
                  <c:v>治未病中心</c:v>
                </c:pt>
                <c:pt idx="41">
                  <c:v>耳鼻喉科</c:v>
                </c:pt>
                <c:pt idx="42">
                  <c:v>针灸科</c:v>
                </c:pt>
                <c:pt idx="43">
                  <c:v>重症医学科</c:v>
                </c:pt>
                <c:pt idx="44">
                  <c:v>心病四科</c:v>
                </c:pt>
                <c:pt idx="45">
                  <c:v>产科</c:v>
                </c:pt>
                <c:pt idx="46">
                  <c:v>关节骨科</c:v>
                </c:pt>
                <c:pt idx="47">
                  <c:v>脑病三科</c:v>
                </c:pt>
                <c:pt idx="48">
                  <c:v>骨科</c:v>
                </c:pt>
                <c:pt idx="49">
                  <c:v>普通外科</c:v>
                </c:pt>
                <c:pt idx="50">
                  <c:v>美容皮肤科</c:v>
                </c:pt>
                <c:pt idx="51">
                  <c:v>中医外治中心</c:v>
                </c:pt>
                <c:pt idx="52">
                  <c:v>脾胃科消化科合并</c:v>
                </c:pt>
                <c:pt idx="53">
                  <c:v>肾脏内科</c:v>
                </c:pt>
                <c:pt idx="54">
                  <c:v>肝胆外科</c:v>
                </c:pt>
                <c:pt idx="55">
                  <c:v>肛肠科</c:v>
                </c:pt>
                <c:pt idx="56">
                  <c:v>小儿推拿科</c:v>
                </c:pt>
                <c:pt idx="57">
                  <c:v>心血管内科</c:v>
                </c:pt>
                <c:pt idx="58">
                  <c:v>综合内科</c:v>
                </c:pt>
                <c:pt idx="59">
                  <c:v>小儿骨科</c:v>
                </c:pt>
                <c:pt idx="60">
                  <c:v>创伤骨科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99.46876087724175</c:v>
                </c:pt>
                <c:pt idx="2">
                  <c:v>97.3727163923778</c:v>
                </c:pt>
                <c:pt idx="3">
                  <c:v>96.54002501733832</c:v>
                </c:pt>
                <c:pt idx="4">
                  <c:v>95.07466332089504</c:v>
                </c:pt>
                <c:pt idx="5">
                  <c:v>93.13669312049231</c:v>
                </c:pt>
                <c:pt idx="6">
                  <c:v>92.87085257038692</c:v>
                </c:pt>
                <c:pt idx="7">
                  <c:v>92.61740126429338</c:v>
                </c:pt>
                <c:pt idx="8">
                  <c:v>82.98762095929808</c:v>
                </c:pt>
                <c:pt idx="9">
                  <c:v>81.15219793440323</c:v>
                </c:pt>
                <c:pt idx="10">
                  <c:v>79.8002557091604</c:v>
                </c:pt>
                <c:pt idx="11">
                  <c:v>76.90674833695893</c:v>
                </c:pt>
                <c:pt idx="12">
                  <c:v>76.78300284949214</c:v>
                </c:pt>
                <c:pt idx="13">
                  <c:v>75.66544995156953</c:v>
                </c:pt>
                <c:pt idx="14">
                  <c:v>68.31069660192802</c:v>
                </c:pt>
                <c:pt idx="15">
                  <c:v>66.49669041779048</c:v>
                </c:pt>
                <c:pt idx="16">
                  <c:v>66.45296966812923</c:v>
                </c:pt>
                <c:pt idx="17">
                  <c:v>66.37277146970752</c:v>
                </c:pt>
                <c:pt idx="18">
                  <c:v>63.27227514767882</c:v>
                </c:pt>
                <c:pt idx="19">
                  <c:v>60.38688211035662</c:v>
                </c:pt>
                <c:pt idx="20">
                  <c:v>59.29857323577378</c:v>
                </c:pt>
                <c:pt idx="21">
                  <c:v>59.01500207670313</c:v>
                </c:pt>
                <c:pt idx="22">
                  <c:v>58.431054102059825</c:v>
                </c:pt>
                <c:pt idx="23">
                  <c:v>56.849006001978836</c:v>
                </c:pt>
                <c:pt idx="24">
                  <c:v>54.94493864962303</c:v>
                </c:pt>
                <c:pt idx="25">
                  <c:v>54.84183913401333</c:v>
                </c:pt>
                <c:pt idx="26">
                  <c:v>54.71442380335432</c:v>
                </c:pt>
                <c:pt idx="27">
                  <c:v>53.01816142631959</c:v>
                </c:pt>
                <c:pt idx="28">
                  <c:v>52.49452513830321</c:v>
                </c:pt>
                <c:pt idx="29">
                  <c:v>50.851131108125294</c:v>
                </c:pt>
                <c:pt idx="30">
                  <c:v>50.416763808488554</c:v>
                </c:pt>
                <c:pt idx="31">
                  <c:v>46.42508235472333</c:v>
                </c:pt>
                <c:pt idx="32">
                  <c:v>37.96095006945703</c:v>
                </c:pt>
                <c:pt idx="33">
                  <c:v>37.924867787869466</c:v>
                </c:pt>
                <c:pt idx="34">
                  <c:v>36.6632436977907</c:v>
                </c:pt>
                <c:pt idx="35">
                  <c:v>35.53974204360839</c:v>
                </c:pt>
                <c:pt idx="36">
                  <c:v>34.43666657516225</c:v>
                </c:pt>
                <c:pt idx="37">
                  <c:v>32.566572623028165</c:v>
                </c:pt>
                <c:pt idx="38">
                  <c:v>29.77714959225589</c:v>
                </c:pt>
                <c:pt idx="39">
                  <c:v>28.644221408533912</c:v>
                </c:pt>
                <c:pt idx="40">
                  <c:v>27.123976282612166</c:v>
                </c:pt>
                <c:pt idx="41">
                  <c:v>25.666925935494895</c:v>
                </c:pt>
                <c:pt idx="42">
                  <c:v>25.159390104008267</c:v>
                </c:pt>
                <c:pt idx="43">
                  <c:v>24.68814999945618</c:v>
                </c:pt>
                <c:pt idx="44">
                  <c:v>23.52153240476447</c:v>
                </c:pt>
                <c:pt idx="45">
                  <c:v>23.33059536150873</c:v>
                </c:pt>
                <c:pt idx="46">
                  <c:v>22.372868118838603</c:v>
                </c:pt>
                <c:pt idx="47">
                  <c:v>21.727671797605996</c:v>
                </c:pt>
                <c:pt idx="48">
                  <c:v>19.140603277262503</c:v>
                </c:pt>
                <c:pt idx="49">
                  <c:v>18.974821128327335</c:v>
                </c:pt>
                <c:pt idx="50">
                  <c:v>16.587397521063032</c:v>
                </c:pt>
                <c:pt idx="51">
                  <c:v>16.179755786883177</c:v>
                </c:pt>
                <c:pt idx="52">
                  <c:v>14.432831937289965</c:v>
                </c:pt>
                <c:pt idx="53">
                  <c:v>8.414478356285647</c:v>
                </c:pt>
                <c:pt idx="54">
                  <c:v>7.678536281254679</c:v>
                </c:pt>
                <c:pt idx="55">
                  <c:v>6.297758933270136</c:v>
                </c:pt>
                <c:pt idx="56">
                  <c:v>5.662889912279</c:v>
                </c:pt>
                <c:pt idx="57">
                  <c:v>5.4899737866907</c:v>
                </c:pt>
                <c:pt idx="58">
                  <c:v>3.280975021167667</c:v>
                </c:pt>
                <c:pt idx="59">
                  <c:v>3.22487373843863</c:v>
                </c:pt>
                <c:pt idx="60">
                  <c:v>1.6121805905996967</c:v>
                </c:pt>
                <c:pt idx="61">
                  <c:v>1.4425474555155253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肾病科</c:v>
                </c:pt>
                <c:pt idx="2">
                  <c:v>肾脏内科</c:v>
                </c:pt>
                <c:pt idx="3">
                  <c:v>男科</c:v>
                </c:pt>
                <c:pt idx="4">
                  <c:v>儿科</c:v>
                </c:pt>
                <c:pt idx="5">
                  <c:v>创伤骨科</c:v>
                </c:pt>
                <c:pt idx="6">
                  <c:v>运动损伤骨科</c:v>
                </c:pt>
                <c:pt idx="7">
                  <c:v>脑病一科</c:v>
                </c:pt>
                <c:pt idx="8">
                  <c:v>心病三科</c:v>
                </c:pt>
                <c:pt idx="9">
                  <c:v>重症医学科</c:v>
                </c:pt>
                <c:pt idx="10">
                  <c:v>推拿科</c:v>
                </c:pt>
                <c:pt idx="11">
                  <c:v>肿瘤内科</c:v>
                </c:pt>
                <c:pt idx="12">
                  <c:v>产科</c:v>
                </c:pt>
                <c:pt idx="13">
                  <c:v>中医经典科</c:v>
                </c:pt>
                <c:pt idx="14">
                  <c:v>综合内科</c:v>
                </c:pt>
                <c:pt idx="15">
                  <c:v>微创骨科</c:v>
                </c:pt>
                <c:pt idx="16">
                  <c:v>消化内科</c:v>
                </c:pt>
                <c:pt idx="17">
                  <c:v>关节骨科</c:v>
                </c:pt>
                <c:pt idx="18">
                  <c:v>风湿病科</c:v>
                </c:pt>
                <c:pt idx="19">
                  <c:v>小儿骨科</c:v>
                </c:pt>
                <c:pt idx="20">
                  <c:v>皮肤科</c:v>
                </c:pt>
                <c:pt idx="21">
                  <c:v>身心医学科</c:v>
                </c:pt>
                <c:pt idx="22">
                  <c:v>泌尿外科</c:v>
                </c:pt>
                <c:pt idx="23">
                  <c:v>周围血管科</c:v>
                </c:pt>
                <c:pt idx="24">
                  <c:v>老年医学科</c:v>
                </c:pt>
                <c:pt idx="25">
                  <c:v>东区重症医学科</c:v>
                </c:pt>
                <c:pt idx="26">
                  <c:v>康复科</c:v>
                </c:pt>
                <c:pt idx="27">
                  <c:v>心病四科</c:v>
                </c:pt>
                <c:pt idx="28">
                  <c:v>中医外治中心</c:v>
                </c:pt>
                <c:pt idx="29">
                  <c:v>妇二科</c:v>
                </c:pt>
                <c:pt idx="30">
                  <c:v>呼吸内科</c:v>
                </c:pt>
                <c:pt idx="31">
                  <c:v>骨科</c:v>
                </c:pt>
                <c:pt idx="32">
                  <c:v>针灸科</c:v>
                </c:pt>
                <c:pt idx="33">
                  <c:v>肝病科</c:v>
                </c:pt>
                <c:pt idx="34">
                  <c:v>医院</c:v>
                </c:pt>
                <c:pt idx="35">
                  <c:v>胸外科</c:v>
                </c:pt>
                <c:pt idx="36">
                  <c:v>妇科妇二科合并</c:v>
                </c:pt>
                <c:pt idx="37">
                  <c:v>美容皮肤科</c:v>
                </c:pt>
                <c:pt idx="38">
                  <c:v>口腔科</c:v>
                </c:pt>
                <c:pt idx="39">
                  <c:v>血液科</c:v>
                </c:pt>
                <c:pt idx="40">
                  <c:v>小儿推拿科</c:v>
                </c:pt>
                <c:pt idx="41">
                  <c:v>显微骨科</c:v>
                </c:pt>
                <c:pt idx="42">
                  <c:v>脾胃科消化科合并</c:v>
                </c:pt>
                <c:pt idx="43">
                  <c:v>耳鼻喉科</c:v>
                </c:pt>
                <c:pt idx="44">
                  <c:v>神经内科</c:v>
                </c:pt>
                <c:pt idx="45">
                  <c:v>眼科</c:v>
                </c:pt>
                <c:pt idx="46">
                  <c:v>神经外科</c:v>
                </c:pt>
                <c:pt idx="47">
                  <c:v>脾胃病科</c:v>
                </c:pt>
                <c:pt idx="48">
                  <c:v>西区重症医学科</c:v>
                </c:pt>
                <c:pt idx="49">
                  <c:v>东区肾病科</c:v>
                </c:pt>
                <c:pt idx="50">
                  <c:v>治未病中心</c:v>
                </c:pt>
                <c:pt idx="51">
                  <c:v>脊柱骨科</c:v>
                </c:pt>
                <c:pt idx="52">
                  <c:v>乳腺甲状腺外科</c:v>
                </c:pt>
                <c:pt idx="53">
                  <c:v>心病二科</c:v>
                </c:pt>
                <c:pt idx="54">
                  <c:v>心病一科</c:v>
                </c:pt>
                <c:pt idx="55">
                  <c:v>脑病二科</c:v>
                </c:pt>
                <c:pt idx="56">
                  <c:v>肝胆外科</c:v>
                </c:pt>
                <c:pt idx="57">
                  <c:v>内分泌科</c:v>
                </c:pt>
                <c:pt idx="58">
                  <c:v>脑病三科</c:v>
                </c:pt>
                <c:pt idx="59">
                  <c:v>肛肠科</c:v>
                </c:pt>
                <c:pt idx="60">
                  <c:v>普通外科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94.33920169207664</c:v>
                </c:pt>
                <c:pt idx="2">
                  <c:v>90.69187953362923</c:v>
                </c:pt>
                <c:pt idx="3">
                  <c:v>90.24396785232025</c:v>
                </c:pt>
                <c:pt idx="4">
                  <c:v>84.50536443905563</c:v>
                </c:pt>
                <c:pt idx="5">
                  <c:v>83.05263354931624</c:v>
                </c:pt>
                <c:pt idx="6">
                  <c:v>83.00737492862586</c:v>
                </c:pt>
                <c:pt idx="7">
                  <c:v>82.35685269112743</c:v>
                </c:pt>
                <c:pt idx="8">
                  <c:v>82.14973132543786</c:v>
                </c:pt>
                <c:pt idx="9">
                  <c:v>81.43338906208011</c:v>
                </c:pt>
                <c:pt idx="10">
                  <c:v>81.34073572445055</c:v>
                </c:pt>
                <c:pt idx="11">
                  <c:v>81.18082257631731</c:v>
                </c:pt>
                <c:pt idx="12">
                  <c:v>78.99552471895655</c:v>
                </c:pt>
                <c:pt idx="13">
                  <c:v>78.98785329162611</c:v>
                </c:pt>
                <c:pt idx="14">
                  <c:v>78.44641051412958</c:v>
                </c:pt>
                <c:pt idx="15">
                  <c:v>77.50463168240204</c:v>
                </c:pt>
                <c:pt idx="16">
                  <c:v>77.1499228731685</c:v>
                </c:pt>
                <c:pt idx="17">
                  <c:v>75.08218091860017</c:v>
                </c:pt>
                <c:pt idx="18">
                  <c:v>74.08771310562761</c:v>
                </c:pt>
                <c:pt idx="19">
                  <c:v>73.31975100672133</c:v>
                </c:pt>
                <c:pt idx="20">
                  <c:v>72.3589526356195</c:v>
                </c:pt>
                <c:pt idx="21">
                  <c:v>71.81171102950027</c:v>
                </c:pt>
                <c:pt idx="22">
                  <c:v>70.88190294434025</c:v>
                </c:pt>
                <c:pt idx="23">
                  <c:v>70.43156012643745</c:v>
                </c:pt>
                <c:pt idx="24">
                  <c:v>70.13820955825545</c:v>
                </c:pt>
                <c:pt idx="25">
                  <c:v>68.40181507733192</c:v>
                </c:pt>
                <c:pt idx="26">
                  <c:v>64.76724792579014</c:v>
                </c:pt>
                <c:pt idx="27">
                  <c:v>59.84950135543958</c:v>
                </c:pt>
                <c:pt idx="28">
                  <c:v>59.71623994734767</c:v>
                </c:pt>
                <c:pt idx="29">
                  <c:v>59.634348157878804</c:v>
                </c:pt>
                <c:pt idx="30">
                  <c:v>57.21481559139889</c:v>
                </c:pt>
                <c:pt idx="31">
                  <c:v>52.98371949344823</c:v>
                </c:pt>
                <c:pt idx="32">
                  <c:v>52.54397579800343</c:v>
                </c:pt>
                <c:pt idx="33">
                  <c:v>52.35996396915301</c:v>
                </c:pt>
                <c:pt idx="34">
                  <c:v>52.239720438266765</c:v>
                </c:pt>
                <c:pt idx="35">
                  <c:v>52.071352143846724</c:v>
                </c:pt>
                <c:pt idx="36">
                  <c:v>51.80884071622912</c:v>
                </c:pt>
                <c:pt idx="37">
                  <c:v>51.50689581619301</c:v>
                </c:pt>
                <c:pt idx="38">
                  <c:v>50.22172479168908</c:v>
                </c:pt>
                <c:pt idx="39">
                  <c:v>49.489115273579756</c:v>
                </c:pt>
                <c:pt idx="40">
                  <c:v>48.28778211428772</c:v>
                </c:pt>
                <c:pt idx="41">
                  <c:v>42.63526728719132</c:v>
                </c:pt>
                <c:pt idx="42">
                  <c:v>40.58115657931404</c:v>
                </c:pt>
                <c:pt idx="43">
                  <c:v>39.740423856824755</c:v>
                </c:pt>
                <c:pt idx="44">
                  <c:v>34.68938852401281</c:v>
                </c:pt>
                <c:pt idx="45">
                  <c:v>32.00309386479543</c:v>
                </c:pt>
                <c:pt idx="46">
                  <c:v>30.530722225806365</c:v>
                </c:pt>
                <c:pt idx="47">
                  <c:v>29.76738702023527</c:v>
                </c:pt>
                <c:pt idx="48">
                  <c:v>28.000162205762233</c:v>
                </c:pt>
                <c:pt idx="49">
                  <c:v>26.40900393961545</c:v>
                </c:pt>
                <c:pt idx="50">
                  <c:v>24.4302216174998</c:v>
                </c:pt>
                <c:pt idx="51">
                  <c:v>22.218630168972748</c:v>
                </c:pt>
                <c:pt idx="52">
                  <c:v>20.546318993578698</c:v>
                </c:pt>
                <c:pt idx="53">
                  <c:v>17.968077756944876</c:v>
                </c:pt>
                <c:pt idx="54">
                  <c:v>17.22434162791652</c:v>
                </c:pt>
                <c:pt idx="55">
                  <c:v>16.899546108215</c:v>
                </c:pt>
                <c:pt idx="56">
                  <c:v>15.685348708548453</c:v>
                </c:pt>
                <c:pt idx="57">
                  <c:v>15.003715387582751</c:v>
                </c:pt>
                <c:pt idx="58">
                  <c:v>6.828315816971656</c:v>
                </c:pt>
                <c:pt idx="59">
                  <c:v>6.10026788751944</c:v>
                </c:pt>
                <c:pt idx="60">
                  <c:v>4.41470610028587</c:v>
                </c:pt>
                <c:pt idx="61">
                  <c:v>1.2947378199821808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脊柱骨科</c:v>
                </c:pt>
                <c:pt idx="2">
                  <c:v>口腔科</c:v>
                </c:pt>
                <c:pt idx="3">
                  <c:v>医院</c:v>
                </c:pt>
                <c:pt idx="4">
                  <c:v>肾病科</c:v>
                </c:pt>
                <c:pt idx="5">
                  <c:v>创伤骨科</c:v>
                </c:pt>
                <c:pt idx="6">
                  <c:v>肝病科</c:v>
                </c:pt>
                <c:pt idx="7">
                  <c:v>耳鼻喉科</c:v>
                </c:pt>
                <c:pt idx="8">
                  <c:v>心病二科</c:v>
                </c:pt>
                <c:pt idx="9">
                  <c:v>东区肾病科</c:v>
                </c:pt>
                <c:pt idx="10">
                  <c:v>产科</c:v>
                </c:pt>
                <c:pt idx="11">
                  <c:v>身心医学科</c:v>
                </c:pt>
                <c:pt idx="12">
                  <c:v>泌尿外科</c:v>
                </c:pt>
                <c:pt idx="13">
                  <c:v>骨科</c:v>
                </c:pt>
                <c:pt idx="14">
                  <c:v>消化内科</c:v>
                </c:pt>
                <c:pt idx="15">
                  <c:v>胸外科</c:v>
                </c:pt>
                <c:pt idx="16">
                  <c:v>老年医学科</c:v>
                </c:pt>
                <c:pt idx="17">
                  <c:v>脾胃科消化科合并</c:v>
                </c:pt>
                <c:pt idx="18">
                  <c:v>儿科</c:v>
                </c:pt>
                <c:pt idx="19">
                  <c:v>脾胃病科</c:v>
                </c:pt>
                <c:pt idx="20">
                  <c:v>中医外治中心</c:v>
                </c:pt>
                <c:pt idx="21">
                  <c:v>妇二科</c:v>
                </c:pt>
                <c:pt idx="22">
                  <c:v>肛肠科</c:v>
                </c:pt>
                <c:pt idx="23">
                  <c:v>综合内科</c:v>
                </c:pt>
                <c:pt idx="24">
                  <c:v>心病四科</c:v>
                </c:pt>
                <c:pt idx="25">
                  <c:v>美容皮肤科</c:v>
                </c:pt>
                <c:pt idx="26">
                  <c:v>呼吸内科</c:v>
                </c:pt>
                <c:pt idx="27">
                  <c:v>脑病一科</c:v>
                </c:pt>
                <c:pt idx="28">
                  <c:v>内分泌科</c:v>
                </c:pt>
                <c:pt idx="29">
                  <c:v>重症医学科</c:v>
                </c:pt>
                <c:pt idx="30">
                  <c:v>周围血管科</c:v>
                </c:pt>
                <c:pt idx="31">
                  <c:v>推拿科</c:v>
                </c:pt>
                <c:pt idx="32">
                  <c:v>显微骨科</c:v>
                </c:pt>
                <c:pt idx="33">
                  <c:v>小儿推拿科</c:v>
                </c:pt>
                <c:pt idx="34">
                  <c:v>微创骨科</c:v>
                </c:pt>
                <c:pt idx="35">
                  <c:v>普通外科</c:v>
                </c:pt>
                <c:pt idx="36">
                  <c:v>肾脏内科</c:v>
                </c:pt>
                <c:pt idx="37">
                  <c:v>风湿病科</c:v>
                </c:pt>
                <c:pt idx="38">
                  <c:v>心血管内科</c:v>
                </c:pt>
                <c:pt idx="39">
                  <c:v>小儿骨科</c:v>
                </c:pt>
                <c:pt idx="40">
                  <c:v>男科</c:v>
                </c:pt>
                <c:pt idx="41">
                  <c:v>脑病二科</c:v>
                </c:pt>
                <c:pt idx="42">
                  <c:v>治未病中心</c:v>
                </c:pt>
                <c:pt idx="43">
                  <c:v>西区重症医学科</c:v>
                </c:pt>
                <c:pt idx="44">
                  <c:v>妇科妇二科合并</c:v>
                </c:pt>
                <c:pt idx="45">
                  <c:v>肿瘤内科</c:v>
                </c:pt>
                <c:pt idx="46">
                  <c:v>神经内科</c:v>
                </c:pt>
                <c:pt idx="47">
                  <c:v>乳腺甲状腺外科</c:v>
                </c:pt>
                <c:pt idx="48">
                  <c:v>关节骨科</c:v>
                </c:pt>
                <c:pt idx="49">
                  <c:v>肝胆外科</c:v>
                </c:pt>
                <c:pt idx="50">
                  <c:v>运动损伤骨科</c:v>
                </c:pt>
                <c:pt idx="51">
                  <c:v>妇科</c:v>
                </c:pt>
                <c:pt idx="52">
                  <c:v>东区重症医学科</c:v>
                </c:pt>
                <c:pt idx="53">
                  <c:v>眼科</c:v>
                </c:pt>
                <c:pt idx="54">
                  <c:v>血液科</c:v>
                </c:pt>
                <c:pt idx="55">
                  <c:v>心病一科</c:v>
                </c:pt>
                <c:pt idx="56">
                  <c:v>脑病三科</c:v>
                </c:pt>
                <c:pt idx="57">
                  <c:v>针灸科</c:v>
                </c:pt>
                <c:pt idx="58">
                  <c:v>心病三科</c:v>
                </c:pt>
                <c:pt idx="59">
                  <c:v>皮肤科</c:v>
                </c:pt>
                <c:pt idx="60">
                  <c:v>神经外科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98.99111821249737</c:v>
                </c:pt>
                <c:pt idx="2">
                  <c:v>98.58475387077713</c:v>
                </c:pt>
                <c:pt idx="3">
                  <c:v>98.57041272251773</c:v>
                </c:pt>
                <c:pt idx="4">
                  <c:v>98.43456034914773</c:v>
                </c:pt>
                <c:pt idx="5">
                  <c:v>92.71671678744104</c:v>
                </c:pt>
                <c:pt idx="6">
                  <c:v>87.17441023181809</c:v>
                </c:pt>
                <c:pt idx="7">
                  <c:v>86.66023809480919</c:v>
                </c:pt>
                <c:pt idx="8">
                  <c:v>84.35561773592836</c:v>
                </c:pt>
                <c:pt idx="9">
                  <c:v>83.56067210511478</c:v>
                </c:pt>
                <c:pt idx="10">
                  <c:v>82.73899366657446</c:v>
                </c:pt>
                <c:pt idx="11">
                  <c:v>80.7086095813657</c:v>
                </c:pt>
                <c:pt idx="12">
                  <c:v>80.33893291301011</c:v>
                </c:pt>
                <c:pt idx="13">
                  <c:v>80.11965786562857</c:v>
                </c:pt>
                <c:pt idx="14">
                  <c:v>79.69822254995157</c:v>
                </c:pt>
                <c:pt idx="15">
                  <c:v>75.71272845894903</c:v>
                </c:pt>
                <c:pt idx="16">
                  <c:v>75.45815313607537</c:v>
                </c:pt>
                <c:pt idx="17">
                  <c:v>71.80015025459117</c:v>
                </c:pt>
                <c:pt idx="18">
                  <c:v>71.51191948246057</c:v>
                </c:pt>
                <c:pt idx="19">
                  <c:v>71.35612255027375</c:v>
                </c:pt>
                <c:pt idx="20">
                  <c:v>70.42382985739988</c:v>
                </c:pt>
                <c:pt idx="21">
                  <c:v>70.01228192117252</c:v>
                </c:pt>
                <c:pt idx="22">
                  <c:v>55.99305960648677</c:v>
                </c:pt>
                <c:pt idx="23">
                  <c:v>55.2499775874292</c:v>
                </c:pt>
                <c:pt idx="24">
                  <c:v>54.99125361533254</c:v>
                </c:pt>
                <c:pt idx="25">
                  <c:v>54.7363370440718</c:v>
                </c:pt>
                <c:pt idx="26">
                  <c:v>54.168530105036815</c:v>
                </c:pt>
                <c:pt idx="27">
                  <c:v>52.99470959594045</c:v>
                </c:pt>
                <c:pt idx="28">
                  <c:v>50.161297212413764</c:v>
                </c:pt>
                <c:pt idx="29">
                  <c:v>49.18053957281458</c:v>
                </c:pt>
                <c:pt idx="30">
                  <c:v>48.72050506589274</c:v>
                </c:pt>
                <c:pt idx="31">
                  <c:v>47.87644326931923</c:v>
                </c:pt>
                <c:pt idx="32">
                  <c:v>47.21190355619138</c:v>
                </c:pt>
                <c:pt idx="33">
                  <c:v>43.78718043926083</c:v>
                </c:pt>
                <c:pt idx="34">
                  <c:v>37.665822664805624</c:v>
                </c:pt>
                <c:pt idx="35">
                  <c:v>35.87794737313444</c:v>
                </c:pt>
                <c:pt idx="36">
                  <c:v>31.473950502468753</c:v>
                </c:pt>
                <c:pt idx="37">
                  <c:v>30.146823538588908</c:v>
                </c:pt>
                <c:pt idx="38">
                  <c:v>29.635706008235747</c:v>
                </c:pt>
                <c:pt idx="39">
                  <c:v>28.701940525421303</c:v>
                </c:pt>
                <c:pt idx="40">
                  <c:v>28.214404033303</c:v>
                </c:pt>
                <c:pt idx="41">
                  <c:v>26.102721245092255</c:v>
                </c:pt>
                <c:pt idx="42">
                  <c:v>24.613079001348144</c:v>
                </c:pt>
                <c:pt idx="43">
                  <c:v>23.606217625103575</c:v>
                </c:pt>
                <c:pt idx="44">
                  <c:v>23.510985823020505</c:v>
                </c:pt>
                <c:pt idx="45">
                  <c:v>23.06766559597649</c:v>
                </c:pt>
                <c:pt idx="46">
                  <c:v>21.60353683612659</c:v>
                </c:pt>
                <c:pt idx="47">
                  <c:v>18.893421346203205</c:v>
                </c:pt>
                <c:pt idx="48">
                  <c:v>17.941303247408722</c:v>
                </c:pt>
                <c:pt idx="49">
                  <c:v>17.099785210013806</c:v>
                </c:pt>
                <c:pt idx="50">
                  <c:v>13.040853782638099</c:v>
                </c:pt>
                <c:pt idx="51">
                  <c:v>11.918242328286214</c:v>
                </c:pt>
                <c:pt idx="52">
                  <c:v>11.041587547670906</c:v>
                </c:pt>
                <c:pt idx="53">
                  <c:v>10.901643281790962</c:v>
                </c:pt>
                <c:pt idx="54">
                  <c:v>9.797727994891744</c:v>
                </c:pt>
                <c:pt idx="55">
                  <c:v>5.646359222586858</c:v>
                </c:pt>
                <c:pt idx="56">
                  <c:v>4.765295216110839</c:v>
                </c:pt>
                <c:pt idx="57">
                  <c:v>4.028806854211829</c:v>
                </c:pt>
                <c:pt idx="58">
                  <c:v>3.97372075500879</c:v>
                </c:pt>
                <c:pt idx="59">
                  <c:v>2.8936658228733902</c:v>
                </c:pt>
                <c:pt idx="60">
                  <c:v>1.5632743904919801</c:v>
                </c:pt>
                <c:pt idx="61">
                  <c:v>0.15545770390460062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身心医学科</c:v>
                </c:pt>
                <c:pt idx="2">
                  <c:v>乳腺甲状腺外科</c:v>
                </c:pt>
                <c:pt idx="3">
                  <c:v>眼科</c:v>
                </c:pt>
                <c:pt idx="4">
                  <c:v>美容皮肤科</c:v>
                </c:pt>
                <c:pt idx="5">
                  <c:v>微创骨科</c:v>
                </c:pt>
                <c:pt idx="6">
                  <c:v>脑病一科</c:v>
                </c:pt>
                <c:pt idx="7">
                  <c:v>综合内科</c:v>
                </c:pt>
                <c:pt idx="8">
                  <c:v>肝胆外科</c:v>
                </c:pt>
                <c:pt idx="9">
                  <c:v>推拿科</c:v>
                </c:pt>
                <c:pt idx="10">
                  <c:v>针灸科</c:v>
                </c:pt>
                <c:pt idx="11">
                  <c:v>东区肾病科</c:v>
                </c:pt>
                <c:pt idx="12">
                  <c:v>男科</c:v>
                </c:pt>
                <c:pt idx="13">
                  <c:v>普通外科</c:v>
                </c:pt>
                <c:pt idx="14">
                  <c:v>中医经典科</c:v>
                </c:pt>
                <c:pt idx="15">
                  <c:v>妇科</c:v>
                </c:pt>
                <c:pt idx="16">
                  <c:v>脑病三科</c:v>
                </c:pt>
                <c:pt idx="17">
                  <c:v>心病三科</c:v>
                </c:pt>
                <c:pt idx="18">
                  <c:v>运动损伤骨科</c:v>
                </c:pt>
                <c:pt idx="19">
                  <c:v>产科</c:v>
                </c:pt>
                <c:pt idx="20">
                  <c:v>小儿骨科</c:v>
                </c:pt>
                <c:pt idx="21">
                  <c:v>心病一科</c:v>
                </c:pt>
                <c:pt idx="22">
                  <c:v>骨科</c:v>
                </c:pt>
                <c:pt idx="23">
                  <c:v>肿瘤内科</c:v>
                </c:pt>
                <c:pt idx="24">
                  <c:v>风湿病科</c:v>
                </c:pt>
                <c:pt idx="25">
                  <c:v>脑病二科</c:v>
                </c:pt>
                <c:pt idx="26">
                  <c:v>血液科</c:v>
                </c:pt>
                <c:pt idx="27">
                  <c:v>肛肠科</c:v>
                </c:pt>
                <c:pt idx="28">
                  <c:v>治未病中心</c:v>
                </c:pt>
                <c:pt idx="29">
                  <c:v>皮肤科</c:v>
                </c:pt>
                <c:pt idx="30">
                  <c:v>老年医学科</c:v>
                </c:pt>
                <c:pt idx="31">
                  <c:v>创伤骨科</c:v>
                </c:pt>
                <c:pt idx="32">
                  <c:v>东区重症医学科</c:v>
                </c:pt>
                <c:pt idx="33">
                  <c:v>妇二科</c:v>
                </c:pt>
                <c:pt idx="34">
                  <c:v>儿科</c:v>
                </c:pt>
                <c:pt idx="35">
                  <c:v>周围血管科</c:v>
                </c:pt>
                <c:pt idx="36">
                  <c:v>脊柱骨科</c:v>
                </c:pt>
                <c:pt idx="37">
                  <c:v>心病四科</c:v>
                </c:pt>
                <c:pt idx="38">
                  <c:v>心血管内科</c:v>
                </c:pt>
                <c:pt idx="39">
                  <c:v>神经外科</c:v>
                </c:pt>
                <c:pt idx="40">
                  <c:v>耳鼻喉科</c:v>
                </c:pt>
                <c:pt idx="41">
                  <c:v>内分泌科</c:v>
                </c:pt>
                <c:pt idx="42">
                  <c:v>肝病科</c:v>
                </c:pt>
                <c:pt idx="43">
                  <c:v>脾胃病科</c:v>
                </c:pt>
                <c:pt idx="44">
                  <c:v>脾胃科消化科合并</c:v>
                </c:pt>
                <c:pt idx="45">
                  <c:v>心病二科</c:v>
                </c:pt>
                <c:pt idx="46">
                  <c:v>中医外治中心</c:v>
                </c:pt>
                <c:pt idx="47">
                  <c:v>妇科妇二科合并</c:v>
                </c:pt>
                <c:pt idx="48">
                  <c:v>关节骨科</c:v>
                </c:pt>
                <c:pt idx="49">
                  <c:v>显微骨科</c:v>
                </c:pt>
                <c:pt idx="50">
                  <c:v>消化内科</c:v>
                </c:pt>
                <c:pt idx="51">
                  <c:v>胸外科</c:v>
                </c:pt>
                <c:pt idx="52">
                  <c:v>西区重症医学科</c:v>
                </c:pt>
                <c:pt idx="53">
                  <c:v>泌尿外科</c:v>
                </c:pt>
                <c:pt idx="54">
                  <c:v>呼吸内科</c:v>
                </c:pt>
                <c:pt idx="55">
                  <c:v>小儿推拿科</c:v>
                </c:pt>
                <c:pt idx="56">
                  <c:v>肾病科</c:v>
                </c:pt>
                <c:pt idx="57">
                  <c:v>医院</c:v>
                </c:pt>
                <c:pt idx="58">
                  <c:v>重症医学科</c:v>
                </c:pt>
                <c:pt idx="59">
                  <c:v>口腔科</c:v>
                </c:pt>
                <c:pt idx="60">
                  <c:v>肾脏内科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99.79846607089061</c:v>
                </c:pt>
                <c:pt idx="2">
                  <c:v>99.69033149818036</c:v>
                </c:pt>
                <c:pt idx="3">
                  <c:v>97.0340983045869</c:v>
                </c:pt>
                <c:pt idx="4">
                  <c:v>94.98872389024777</c:v>
                </c:pt>
                <c:pt idx="5">
                  <c:v>94.46502640494238</c:v>
                </c:pt>
                <c:pt idx="6">
                  <c:v>92.07382304764583</c:v>
                </c:pt>
                <c:pt idx="7">
                  <c:v>91.51362729443996</c:v>
                </c:pt>
                <c:pt idx="8">
                  <c:v>90.54058269569904</c:v>
                </c:pt>
                <c:pt idx="9">
                  <c:v>88.13298509344409</c:v>
                </c:pt>
                <c:pt idx="10">
                  <c:v>87.65753290700552</c:v>
                </c:pt>
                <c:pt idx="11">
                  <c:v>86.8297428046465</c:v>
                </c:pt>
                <c:pt idx="12">
                  <c:v>79.86286228710362</c:v>
                </c:pt>
                <c:pt idx="13">
                  <c:v>78.57129853854269</c:v>
                </c:pt>
                <c:pt idx="14">
                  <c:v>76.88642201611304</c:v>
                </c:pt>
                <c:pt idx="15">
                  <c:v>76.20178911384818</c:v>
                </c:pt>
                <c:pt idx="16">
                  <c:v>74.12338438516691</c:v>
                </c:pt>
                <c:pt idx="17">
                  <c:v>73.27035631574385</c:v>
                </c:pt>
                <c:pt idx="18">
                  <c:v>72.70319293175025</c:v>
                </c:pt>
                <c:pt idx="19">
                  <c:v>71.69667744550843</c:v>
                </c:pt>
                <c:pt idx="20">
                  <c:v>68.7312543373393</c:v>
                </c:pt>
                <c:pt idx="21">
                  <c:v>67.92642727179312</c:v>
                </c:pt>
                <c:pt idx="22">
                  <c:v>66.29333308609745</c:v>
                </c:pt>
                <c:pt idx="23">
                  <c:v>63.898335389219014</c:v>
                </c:pt>
                <c:pt idx="24">
                  <c:v>61.284577838782795</c:v>
                </c:pt>
                <c:pt idx="25">
                  <c:v>57.54278747323664</c:v>
                </c:pt>
                <c:pt idx="26">
                  <c:v>56.037817815279894</c:v>
                </c:pt>
                <c:pt idx="27">
                  <c:v>54.39768181048323</c:v>
                </c:pt>
                <c:pt idx="28">
                  <c:v>51.16503206119013</c:v>
                </c:pt>
                <c:pt idx="29">
                  <c:v>48.64458220009556</c:v>
                </c:pt>
                <c:pt idx="30">
                  <c:v>47.05038768916767</c:v>
                </c:pt>
                <c:pt idx="31">
                  <c:v>46.31398813234667</c:v>
                </c:pt>
                <c:pt idx="32">
                  <c:v>42.246176051875885</c:v>
                </c:pt>
                <c:pt idx="33">
                  <c:v>39.15060185563367</c:v>
                </c:pt>
                <c:pt idx="34">
                  <c:v>37.30621309830493</c:v>
                </c:pt>
                <c:pt idx="35">
                  <c:v>37.02665062193741</c:v>
                </c:pt>
                <c:pt idx="36">
                  <c:v>36.91013797330328</c:v>
                </c:pt>
                <c:pt idx="37">
                  <c:v>36.031009987033435</c:v>
                </c:pt>
                <c:pt idx="38">
                  <c:v>35.667899475535286</c:v>
                </c:pt>
                <c:pt idx="39">
                  <c:v>35.150017850323785</c:v>
                </c:pt>
                <c:pt idx="40">
                  <c:v>35.085026124499485</c:v>
                </c:pt>
                <c:pt idx="41">
                  <c:v>34.28850497948799</c:v>
                </c:pt>
                <c:pt idx="42">
                  <c:v>34.17420485836092</c:v>
                </c:pt>
                <c:pt idx="43">
                  <c:v>32.45122322979341</c:v>
                </c:pt>
                <c:pt idx="44">
                  <c:v>31.4189710401673</c:v>
                </c:pt>
                <c:pt idx="45">
                  <c:v>28.532744855055192</c:v>
                </c:pt>
                <c:pt idx="46">
                  <c:v>27.15219554889282</c:v>
                </c:pt>
                <c:pt idx="47">
                  <c:v>26.80010733259087</c:v>
                </c:pt>
                <c:pt idx="48">
                  <c:v>26.735770170675657</c:v>
                </c:pt>
                <c:pt idx="49">
                  <c:v>25.809430171824275</c:v>
                </c:pt>
                <c:pt idx="50">
                  <c:v>24.892269969933736</c:v>
                </c:pt>
                <c:pt idx="51">
                  <c:v>20.537609465082337</c:v>
                </c:pt>
                <c:pt idx="52">
                  <c:v>18.357126711364867</c:v>
                </c:pt>
                <c:pt idx="53">
                  <c:v>14.383000487660023</c:v>
                </c:pt>
                <c:pt idx="54">
                  <c:v>14.018443859821021</c:v>
                </c:pt>
                <c:pt idx="55">
                  <c:v>12.282061239718923</c:v>
                </c:pt>
                <c:pt idx="56">
                  <c:v>11.804630668013482</c:v>
                </c:pt>
                <c:pt idx="57">
                  <c:v>11.049585419316323</c:v>
                </c:pt>
                <c:pt idx="58">
                  <c:v>10.605398499756353</c:v>
                </c:pt>
                <c:pt idx="59">
                  <c:v>9.934578193352205</c:v>
                </c:pt>
                <c:pt idx="60">
                  <c:v>9.245195835215577</c:v>
                </c:pt>
                <c:pt idx="61">
                  <c:v>0.42812715517895494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肾病科</c:v>
                </c:pt>
                <c:pt idx="2">
                  <c:v>综合内科</c:v>
                </c:pt>
                <c:pt idx="3">
                  <c:v>小儿骨科</c:v>
                </c:pt>
                <c:pt idx="4">
                  <c:v>肿瘤内科</c:v>
                </c:pt>
                <c:pt idx="5">
                  <c:v>妇科妇二科合并</c:v>
                </c:pt>
                <c:pt idx="6">
                  <c:v>心病二科</c:v>
                </c:pt>
                <c:pt idx="7">
                  <c:v>脾胃科消化科合并</c:v>
                </c:pt>
                <c:pt idx="8">
                  <c:v>西区重症医学科</c:v>
                </c:pt>
                <c:pt idx="9">
                  <c:v>东区重症医学科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男科</c:v>
                </c:pt>
                <c:pt idx="13">
                  <c:v>呼吸内科</c:v>
                </c:pt>
                <c:pt idx="14">
                  <c:v>康复科</c:v>
                </c:pt>
                <c:pt idx="15">
                  <c:v>脑病二科</c:v>
                </c:pt>
                <c:pt idx="16">
                  <c:v>微创骨科</c:v>
                </c:pt>
                <c:pt idx="17">
                  <c:v>小儿推拿科</c:v>
                </c:pt>
                <c:pt idx="18">
                  <c:v>骨科</c:v>
                </c:pt>
                <c:pt idx="19">
                  <c:v>显微骨科</c:v>
                </c:pt>
                <c:pt idx="20">
                  <c:v>脾胃病科</c:v>
                </c:pt>
                <c:pt idx="21">
                  <c:v>妇科</c:v>
                </c:pt>
                <c:pt idx="22">
                  <c:v>妇二科</c:v>
                </c:pt>
                <c:pt idx="23">
                  <c:v>创伤骨科</c:v>
                </c:pt>
                <c:pt idx="24">
                  <c:v>心病一科</c:v>
                </c:pt>
                <c:pt idx="25">
                  <c:v>治未病中心</c:v>
                </c:pt>
                <c:pt idx="26">
                  <c:v>泌尿外科</c:v>
                </c:pt>
                <c:pt idx="27">
                  <c:v>周围血管科</c:v>
                </c:pt>
                <c:pt idx="28">
                  <c:v>中医外治中心</c:v>
                </c:pt>
                <c:pt idx="29">
                  <c:v>肾脏内科</c:v>
                </c:pt>
                <c:pt idx="30">
                  <c:v>脑病一科</c:v>
                </c:pt>
                <c:pt idx="31">
                  <c:v>神经外科</c:v>
                </c:pt>
                <c:pt idx="32">
                  <c:v>东区肾病科</c:v>
                </c:pt>
                <c:pt idx="33">
                  <c:v>神经内科</c:v>
                </c:pt>
                <c:pt idx="34">
                  <c:v>肛肠科</c:v>
                </c:pt>
                <c:pt idx="35">
                  <c:v>肝胆外科</c:v>
                </c:pt>
                <c:pt idx="36">
                  <c:v>心病三科</c:v>
                </c:pt>
                <c:pt idx="37">
                  <c:v>脊柱骨科</c:v>
                </c:pt>
                <c:pt idx="38">
                  <c:v>产科</c:v>
                </c:pt>
                <c:pt idx="39">
                  <c:v>皮肤科</c:v>
                </c:pt>
                <c:pt idx="40">
                  <c:v>美容皮肤科</c:v>
                </c:pt>
                <c:pt idx="41">
                  <c:v>心病四科</c:v>
                </c:pt>
                <c:pt idx="42">
                  <c:v>耳鼻喉科</c:v>
                </c:pt>
                <c:pt idx="43">
                  <c:v>运动损伤骨科</c:v>
                </c:pt>
                <c:pt idx="44">
                  <c:v>身心医学科</c:v>
                </c:pt>
                <c:pt idx="45">
                  <c:v>脑病三科</c:v>
                </c:pt>
                <c:pt idx="46">
                  <c:v>儿科</c:v>
                </c:pt>
                <c:pt idx="47">
                  <c:v>推拿科</c:v>
                </c:pt>
                <c:pt idx="48">
                  <c:v>心血管内科</c:v>
                </c:pt>
                <c:pt idx="49">
                  <c:v>针灸科</c:v>
                </c:pt>
                <c:pt idx="50">
                  <c:v>老年医学科</c:v>
                </c:pt>
                <c:pt idx="51">
                  <c:v>重症医学科</c:v>
                </c:pt>
                <c:pt idx="52">
                  <c:v>血液科</c:v>
                </c:pt>
                <c:pt idx="53">
                  <c:v>口腔科</c:v>
                </c:pt>
                <c:pt idx="54">
                  <c:v>肝病科</c:v>
                </c:pt>
                <c:pt idx="55">
                  <c:v>中医经典科</c:v>
                </c:pt>
                <c:pt idx="56">
                  <c:v>医院</c:v>
                </c:pt>
                <c:pt idx="57">
                  <c:v>胸外科</c:v>
                </c:pt>
                <c:pt idx="58">
                  <c:v>内分泌科</c:v>
                </c:pt>
                <c:pt idx="59">
                  <c:v>乳腺甲状腺外科</c:v>
                </c:pt>
                <c:pt idx="60">
                  <c:v>关节骨科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96.39289291662978</c:v>
                </c:pt>
                <c:pt idx="2">
                  <c:v>94.12777146219618</c:v>
                </c:pt>
                <c:pt idx="3">
                  <c:v>91.55804801778461</c:v>
                </c:pt>
                <c:pt idx="4">
                  <c:v>90.84433851017674</c:v>
                </c:pt>
                <c:pt idx="5">
                  <c:v>90.09805237385483</c:v>
                </c:pt>
                <c:pt idx="6">
                  <c:v>89.71813882404354</c:v>
                </c:pt>
                <c:pt idx="7">
                  <c:v>88.41857544262129</c:v>
                </c:pt>
                <c:pt idx="8">
                  <c:v>85.40005499848554</c:v>
                </c:pt>
                <c:pt idx="9">
                  <c:v>84.27857198888934</c:v>
                </c:pt>
                <c:pt idx="10">
                  <c:v>83.88390430958383</c:v>
                </c:pt>
                <c:pt idx="11">
                  <c:v>82.3506453807131</c:v>
                </c:pt>
                <c:pt idx="12">
                  <c:v>79.63460734865238</c:v>
                </c:pt>
                <c:pt idx="13">
                  <c:v>79.2375743478879</c:v>
                </c:pt>
                <c:pt idx="14">
                  <c:v>77.80914902868471</c:v>
                </c:pt>
                <c:pt idx="15">
                  <c:v>76.21156324210625</c:v>
                </c:pt>
                <c:pt idx="16">
                  <c:v>75.10732835166525</c:v>
                </c:pt>
                <c:pt idx="17">
                  <c:v>72.5089098559529</c:v>
                </c:pt>
                <c:pt idx="18">
                  <c:v>71.94642854970617</c:v>
                </c:pt>
                <c:pt idx="19">
                  <c:v>71.79489194523921</c:v>
                </c:pt>
                <c:pt idx="20">
                  <c:v>67.83565418259609</c:v>
                </c:pt>
                <c:pt idx="21">
                  <c:v>66.30337475120929</c:v>
                </c:pt>
                <c:pt idx="22">
                  <c:v>66.01905398013217</c:v>
                </c:pt>
                <c:pt idx="23">
                  <c:v>65.95867213490533</c:v>
                </c:pt>
                <c:pt idx="24">
                  <c:v>65.24682046254568</c:v>
                </c:pt>
                <c:pt idx="25">
                  <c:v>57.76614435569399</c:v>
                </c:pt>
                <c:pt idx="26">
                  <c:v>57.547602232810306</c:v>
                </c:pt>
                <c:pt idx="27">
                  <c:v>56.2218463312005</c:v>
                </c:pt>
                <c:pt idx="28">
                  <c:v>54.687013804140875</c:v>
                </c:pt>
                <c:pt idx="29">
                  <c:v>51.61687730273034</c:v>
                </c:pt>
                <c:pt idx="30">
                  <c:v>51.22153497983996</c:v>
                </c:pt>
                <c:pt idx="31">
                  <c:v>50.24082527237371</c:v>
                </c:pt>
                <c:pt idx="32">
                  <c:v>49.70981665470783</c:v>
                </c:pt>
                <c:pt idx="33">
                  <c:v>46.932077494334074</c:v>
                </c:pt>
                <c:pt idx="34">
                  <c:v>38.94226410700054</c:v>
                </c:pt>
                <c:pt idx="35">
                  <c:v>38.653782166188535</c:v>
                </c:pt>
                <c:pt idx="36">
                  <c:v>38.17459964304064</c:v>
                </c:pt>
                <c:pt idx="37">
                  <c:v>34.10737232856086</c:v>
                </c:pt>
                <c:pt idx="38">
                  <c:v>33.34242273245165</c:v>
                </c:pt>
                <c:pt idx="39">
                  <c:v>33.30930672679913</c:v>
                </c:pt>
                <c:pt idx="40">
                  <c:v>32.814699028825885</c:v>
                </c:pt>
                <c:pt idx="41">
                  <c:v>32.733194716488036</c:v>
                </c:pt>
                <c:pt idx="42">
                  <c:v>32.55640615133412</c:v>
                </c:pt>
                <c:pt idx="43">
                  <c:v>32.18780200769985</c:v>
                </c:pt>
                <c:pt idx="44">
                  <c:v>31.626361438751115</c:v>
                </c:pt>
                <c:pt idx="45">
                  <c:v>28.88374227334261</c:v>
                </c:pt>
                <c:pt idx="46">
                  <c:v>28.03403476841898</c:v>
                </c:pt>
                <c:pt idx="47">
                  <c:v>27.1173839642735</c:v>
                </c:pt>
                <c:pt idx="48">
                  <c:v>25.462085331551524</c:v>
                </c:pt>
                <c:pt idx="49">
                  <c:v>24.179402174442487</c:v>
                </c:pt>
                <c:pt idx="50">
                  <c:v>22.204580870728705</c:v>
                </c:pt>
                <c:pt idx="51">
                  <c:v>21.94417456187569</c:v>
                </c:pt>
                <c:pt idx="52">
                  <c:v>21.808179473239566</c:v>
                </c:pt>
                <c:pt idx="53">
                  <c:v>21.119655360719893</c:v>
                </c:pt>
                <c:pt idx="54">
                  <c:v>19.474352210520106</c:v>
                </c:pt>
                <c:pt idx="55">
                  <c:v>19.385456972700435</c:v>
                </c:pt>
                <c:pt idx="56">
                  <c:v>18.515242397215868</c:v>
                </c:pt>
                <c:pt idx="57">
                  <c:v>15.95401754916123</c:v>
                </c:pt>
                <c:pt idx="58">
                  <c:v>15.909844453864464</c:v>
                </c:pt>
                <c:pt idx="59">
                  <c:v>9.010150100134974</c:v>
                </c:pt>
                <c:pt idx="60">
                  <c:v>6.48717900017669</c:v>
                </c:pt>
                <c:pt idx="61">
                  <c:v>0.726942126655577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妇科</c:v>
                </c:pt>
                <c:pt idx="2">
                  <c:v>微创骨科</c:v>
                </c:pt>
                <c:pt idx="3">
                  <c:v>普通外科</c:v>
                </c:pt>
                <c:pt idx="4">
                  <c:v>消化内科</c:v>
                </c:pt>
                <c:pt idx="5">
                  <c:v>东区重症医学科</c:v>
                </c:pt>
                <c:pt idx="6">
                  <c:v>胸外科</c:v>
                </c:pt>
                <c:pt idx="7">
                  <c:v>医院</c:v>
                </c:pt>
                <c:pt idx="8">
                  <c:v>心病二科</c:v>
                </c:pt>
                <c:pt idx="9">
                  <c:v>男科</c:v>
                </c:pt>
                <c:pt idx="10">
                  <c:v>肿瘤内科</c:v>
                </c:pt>
                <c:pt idx="11">
                  <c:v>产科</c:v>
                </c:pt>
                <c:pt idx="12">
                  <c:v>重症医学科</c:v>
                </c:pt>
                <c:pt idx="13">
                  <c:v>创伤骨科</c:v>
                </c:pt>
                <c:pt idx="14">
                  <c:v>耳鼻喉科</c:v>
                </c:pt>
                <c:pt idx="15">
                  <c:v>肾病科</c:v>
                </c:pt>
                <c:pt idx="16">
                  <c:v>小儿骨科</c:v>
                </c:pt>
                <c:pt idx="17">
                  <c:v>心病四科</c:v>
                </c:pt>
                <c:pt idx="18">
                  <c:v>脾胃病科</c:v>
                </c:pt>
                <c:pt idx="19">
                  <c:v>肝胆外科</c:v>
                </c:pt>
                <c:pt idx="20">
                  <c:v>脑病三科</c:v>
                </c:pt>
                <c:pt idx="21">
                  <c:v>口腔科</c:v>
                </c:pt>
                <c:pt idx="22">
                  <c:v>老年医学科</c:v>
                </c:pt>
                <c:pt idx="23">
                  <c:v>神经内科</c:v>
                </c:pt>
                <c:pt idx="24">
                  <c:v>心病三科</c:v>
                </c:pt>
                <c:pt idx="25">
                  <c:v>骨科</c:v>
                </c:pt>
                <c:pt idx="26">
                  <c:v>眼科</c:v>
                </c:pt>
                <c:pt idx="27">
                  <c:v>妇科妇二科合并</c:v>
                </c:pt>
                <c:pt idx="28">
                  <c:v>心血管内科</c:v>
                </c:pt>
                <c:pt idx="29">
                  <c:v>身心医学科</c:v>
                </c:pt>
                <c:pt idx="30">
                  <c:v>神经外科</c:v>
                </c:pt>
                <c:pt idx="31">
                  <c:v>内分泌科</c:v>
                </c:pt>
                <c:pt idx="32">
                  <c:v>显微骨科</c:v>
                </c:pt>
                <c:pt idx="33">
                  <c:v>美容皮肤科</c:v>
                </c:pt>
                <c:pt idx="34">
                  <c:v>关节骨科</c:v>
                </c:pt>
                <c:pt idx="35">
                  <c:v>周围血管科</c:v>
                </c:pt>
                <c:pt idx="36">
                  <c:v>血液科</c:v>
                </c:pt>
                <c:pt idx="37">
                  <c:v>东区肾病科</c:v>
                </c:pt>
                <c:pt idx="38">
                  <c:v>脊柱骨科</c:v>
                </c:pt>
                <c:pt idx="39">
                  <c:v>肛肠科</c:v>
                </c:pt>
                <c:pt idx="40">
                  <c:v>肾脏内科</c:v>
                </c:pt>
                <c:pt idx="41">
                  <c:v>脾胃科消化科合并</c:v>
                </c:pt>
                <c:pt idx="42">
                  <c:v>乳腺甲状腺外科</c:v>
                </c:pt>
                <c:pt idx="43">
                  <c:v>中医经典科</c:v>
                </c:pt>
                <c:pt idx="44">
                  <c:v>康复科</c:v>
                </c:pt>
                <c:pt idx="45">
                  <c:v>运动损伤骨科</c:v>
                </c:pt>
                <c:pt idx="46">
                  <c:v>呼吸内科</c:v>
                </c:pt>
                <c:pt idx="47">
                  <c:v>心病一科</c:v>
                </c:pt>
                <c:pt idx="48">
                  <c:v>针灸科</c:v>
                </c:pt>
                <c:pt idx="49">
                  <c:v>综合内科</c:v>
                </c:pt>
                <c:pt idx="50">
                  <c:v>儿科</c:v>
                </c:pt>
                <c:pt idx="51">
                  <c:v>推拿科</c:v>
                </c:pt>
                <c:pt idx="52">
                  <c:v>风湿病科</c:v>
                </c:pt>
                <c:pt idx="53">
                  <c:v>脑病一科</c:v>
                </c:pt>
                <c:pt idx="54">
                  <c:v>小儿推拿科</c:v>
                </c:pt>
                <c:pt idx="55">
                  <c:v>西区重症医学科</c:v>
                </c:pt>
                <c:pt idx="56">
                  <c:v>妇二科</c:v>
                </c:pt>
                <c:pt idx="57">
                  <c:v>肝病科</c:v>
                </c:pt>
                <c:pt idx="58">
                  <c:v>治未病中心</c:v>
                </c:pt>
                <c:pt idx="59">
                  <c:v>中医外治中心</c:v>
                </c:pt>
                <c:pt idx="60">
                  <c:v>皮肤科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99.88486905559732</c:v>
                </c:pt>
                <c:pt idx="2">
                  <c:v>98.39051042526984</c:v>
                </c:pt>
                <c:pt idx="3">
                  <c:v>97.24130893478937</c:v>
                </c:pt>
                <c:pt idx="4">
                  <c:v>94.08292587667762</c:v>
                </c:pt>
                <c:pt idx="5">
                  <c:v>91.30034549038238</c:v>
                </c:pt>
                <c:pt idx="6">
                  <c:v>90.85024863474847</c:v>
                </c:pt>
                <c:pt idx="7">
                  <c:v>88.78805347721038</c:v>
                </c:pt>
                <c:pt idx="8">
                  <c:v>88.59025004377331</c:v>
                </c:pt>
                <c:pt idx="9">
                  <c:v>87.42224211274565</c:v>
                </c:pt>
                <c:pt idx="10">
                  <c:v>86.65990306478781</c:v>
                </c:pt>
                <c:pt idx="11">
                  <c:v>85.74146255916861</c:v>
                </c:pt>
                <c:pt idx="12">
                  <c:v>83.80771676950847</c:v>
                </c:pt>
                <c:pt idx="13">
                  <c:v>83.30369630188703</c:v>
                </c:pt>
                <c:pt idx="14">
                  <c:v>76.74337633665381</c:v>
                </c:pt>
                <c:pt idx="15">
                  <c:v>74.67837648356523</c:v>
                </c:pt>
                <c:pt idx="16">
                  <c:v>74.1201285728088</c:v>
                </c:pt>
                <c:pt idx="17">
                  <c:v>73.93441514590175</c:v>
                </c:pt>
                <c:pt idx="18">
                  <c:v>70.25077675629481</c:v>
                </c:pt>
                <c:pt idx="19">
                  <c:v>69.69871038381413</c:v>
                </c:pt>
                <c:pt idx="20">
                  <c:v>69.49738039765157</c:v>
                </c:pt>
                <c:pt idx="21">
                  <c:v>66.79907774575243</c:v>
                </c:pt>
                <c:pt idx="22">
                  <c:v>65.71544187478837</c:v>
                </c:pt>
                <c:pt idx="23">
                  <c:v>65.10511579120822</c:v>
                </c:pt>
                <c:pt idx="24">
                  <c:v>64.8940874317633</c:v>
                </c:pt>
                <c:pt idx="25">
                  <c:v>63.56576485402643</c:v>
                </c:pt>
                <c:pt idx="26">
                  <c:v>63.30065223705374</c:v>
                </c:pt>
                <c:pt idx="27">
                  <c:v>62.560844862343124</c:v>
                </c:pt>
                <c:pt idx="28">
                  <c:v>60.43212512513862</c:v>
                </c:pt>
                <c:pt idx="29">
                  <c:v>60.19042002677556</c:v>
                </c:pt>
                <c:pt idx="30">
                  <c:v>56.385540418393056</c:v>
                </c:pt>
                <c:pt idx="31">
                  <c:v>54.16073262487763</c:v>
                </c:pt>
                <c:pt idx="32">
                  <c:v>53.327234290561776</c:v>
                </c:pt>
                <c:pt idx="33">
                  <c:v>50.37307842639024</c:v>
                </c:pt>
                <c:pt idx="34">
                  <c:v>47.8381541373402</c:v>
                </c:pt>
                <c:pt idx="35">
                  <c:v>47.15160556498987</c:v>
                </c:pt>
                <c:pt idx="36">
                  <c:v>47.02593355544066</c:v>
                </c:pt>
                <c:pt idx="37">
                  <c:v>46.94060272533199</c:v>
                </c:pt>
                <c:pt idx="38">
                  <c:v>44.40346367192331</c:v>
                </c:pt>
                <c:pt idx="39">
                  <c:v>41.08992194188399</c:v>
                </c:pt>
                <c:pt idx="40">
                  <c:v>40.88682764335633</c:v>
                </c:pt>
                <c:pt idx="41">
                  <c:v>38.83159329437692</c:v>
                </c:pt>
                <c:pt idx="42">
                  <c:v>38.56323438058768</c:v>
                </c:pt>
                <c:pt idx="43">
                  <c:v>36.30755407515435</c:v>
                </c:pt>
                <c:pt idx="44">
                  <c:v>35.87514334968386</c:v>
                </c:pt>
                <c:pt idx="45">
                  <c:v>33.93175577074261</c:v>
                </c:pt>
                <c:pt idx="46">
                  <c:v>33.64479422035088</c:v>
                </c:pt>
                <c:pt idx="47">
                  <c:v>29.548840548080598</c:v>
                </c:pt>
                <c:pt idx="48">
                  <c:v>29.106294915718692</c:v>
                </c:pt>
                <c:pt idx="49">
                  <c:v>28.321605163366566</c:v>
                </c:pt>
                <c:pt idx="50">
                  <c:v>27.691950926089984</c:v>
                </c:pt>
                <c:pt idx="51">
                  <c:v>27.667927482411166</c:v>
                </c:pt>
                <c:pt idx="52">
                  <c:v>25.205439040971125</c:v>
                </c:pt>
                <c:pt idx="53">
                  <c:v>22.966331917999092</c:v>
                </c:pt>
                <c:pt idx="54">
                  <c:v>17.98461648754882</c:v>
                </c:pt>
                <c:pt idx="55">
                  <c:v>17.298721277909166</c:v>
                </c:pt>
                <c:pt idx="56">
                  <c:v>13.337120839884252</c:v>
                </c:pt>
                <c:pt idx="57">
                  <c:v>12.654185879345535</c:v>
                </c:pt>
                <c:pt idx="58">
                  <c:v>10.459812738336229</c:v>
                </c:pt>
                <c:pt idx="59">
                  <c:v>4.058754688626467</c:v>
                </c:pt>
                <c:pt idx="60">
                  <c:v>1.821627476979179</c:v>
                </c:pt>
                <c:pt idx="61">
                  <c:v>0.7855811371490872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脊柱骨科</c:v>
                </c:pt>
                <c:pt idx="2">
                  <c:v>肿瘤内科</c:v>
                </c:pt>
                <c:pt idx="3">
                  <c:v>美容皮肤科</c:v>
                </c:pt>
                <c:pt idx="4">
                  <c:v>康复科</c:v>
                </c:pt>
                <c:pt idx="5">
                  <c:v>心血管内科</c:v>
                </c:pt>
                <c:pt idx="6">
                  <c:v>脑病二科</c:v>
                </c:pt>
                <c:pt idx="7">
                  <c:v>脾胃病科</c:v>
                </c:pt>
                <c:pt idx="8">
                  <c:v>心病四科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神经外科</c:v>
                </c:pt>
                <c:pt idx="12">
                  <c:v>血液科</c:v>
                </c:pt>
                <c:pt idx="13">
                  <c:v>身心医学科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骨科</c:v>
                </c:pt>
                <c:pt idx="17">
                  <c:v>脑病三科</c:v>
                </c:pt>
                <c:pt idx="18">
                  <c:v>内分泌科</c:v>
                </c:pt>
                <c:pt idx="19">
                  <c:v>口腔科</c:v>
                </c:pt>
                <c:pt idx="20">
                  <c:v>脾胃科消化科合并</c:v>
                </c:pt>
                <c:pt idx="21">
                  <c:v>肝病科</c:v>
                </c:pt>
                <c:pt idx="22">
                  <c:v>泌尿外科</c:v>
                </c:pt>
                <c:pt idx="23">
                  <c:v>治未病中心</c:v>
                </c:pt>
                <c:pt idx="24">
                  <c:v>妇科</c:v>
                </c:pt>
                <c:pt idx="25">
                  <c:v>推拿科</c:v>
                </c:pt>
                <c:pt idx="26">
                  <c:v>显微骨科</c:v>
                </c:pt>
                <c:pt idx="27">
                  <c:v>医院</c:v>
                </c:pt>
                <c:pt idx="28">
                  <c:v>小儿骨科</c:v>
                </c:pt>
                <c:pt idx="29">
                  <c:v>肝胆外科</c:v>
                </c:pt>
                <c:pt idx="30">
                  <c:v>肾脏内科</c:v>
                </c:pt>
                <c:pt idx="31">
                  <c:v>风湿病科</c:v>
                </c:pt>
                <c:pt idx="32">
                  <c:v>乳腺甲状腺外科</c:v>
                </c:pt>
                <c:pt idx="33">
                  <c:v>儿科</c:v>
                </c:pt>
                <c:pt idx="34">
                  <c:v>呼吸内科</c:v>
                </c:pt>
                <c:pt idx="35">
                  <c:v>肛肠科</c:v>
                </c:pt>
                <c:pt idx="36">
                  <c:v>产科</c:v>
                </c:pt>
                <c:pt idx="37">
                  <c:v>胸外科</c:v>
                </c:pt>
                <c:pt idx="38">
                  <c:v>心病三科</c:v>
                </c:pt>
                <c:pt idx="39">
                  <c:v>创伤骨科</c:v>
                </c:pt>
                <c:pt idx="40">
                  <c:v>综合内科</c:v>
                </c:pt>
                <c:pt idx="41">
                  <c:v>神经内科</c:v>
                </c:pt>
                <c:pt idx="42">
                  <c:v>针灸科</c:v>
                </c:pt>
                <c:pt idx="43">
                  <c:v>妇科妇二科合并</c:v>
                </c:pt>
                <c:pt idx="44">
                  <c:v>周围血管科</c:v>
                </c:pt>
                <c:pt idx="45">
                  <c:v>男科</c:v>
                </c:pt>
                <c:pt idx="46">
                  <c:v>运动损伤骨科</c:v>
                </c:pt>
                <c:pt idx="47">
                  <c:v>关节骨科</c:v>
                </c:pt>
                <c:pt idx="48">
                  <c:v>皮肤科</c:v>
                </c:pt>
                <c:pt idx="49">
                  <c:v>耳鼻喉科</c:v>
                </c:pt>
                <c:pt idx="50">
                  <c:v>妇二科</c:v>
                </c:pt>
                <c:pt idx="51">
                  <c:v>普通外科</c:v>
                </c:pt>
                <c:pt idx="52">
                  <c:v>老年医学科</c:v>
                </c:pt>
                <c:pt idx="53">
                  <c:v>脑病一科</c:v>
                </c:pt>
                <c:pt idx="54">
                  <c:v>眼科</c:v>
                </c:pt>
                <c:pt idx="55">
                  <c:v>心病一科</c:v>
                </c:pt>
                <c:pt idx="56">
                  <c:v>中医外治中心</c:v>
                </c:pt>
                <c:pt idx="57">
                  <c:v>西区重症医学科</c:v>
                </c:pt>
                <c:pt idx="58">
                  <c:v>东区肾病科</c:v>
                </c:pt>
                <c:pt idx="59">
                  <c:v>中医经典科</c:v>
                </c:pt>
                <c:pt idx="60">
                  <c:v>心病二科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98.96283013317593</c:v>
                </c:pt>
                <c:pt idx="2">
                  <c:v>97.84886432287496</c:v>
                </c:pt>
                <c:pt idx="3">
                  <c:v>95.6451138205283</c:v>
                </c:pt>
                <c:pt idx="4">
                  <c:v>92.26592995523913</c:v>
                </c:pt>
                <c:pt idx="5">
                  <c:v>91.92823572060391</c:v>
                </c:pt>
                <c:pt idx="6">
                  <c:v>90.43098678575544</c:v>
                </c:pt>
                <c:pt idx="7">
                  <c:v>86.53745418740415</c:v>
                </c:pt>
                <c:pt idx="8">
                  <c:v>85.52500106382344</c:v>
                </c:pt>
                <c:pt idx="9">
                  <c:v>84.41467820674437</c:v>
                </c:pt>
                <c:pt idx="10">
                  <c:v>84.35961604143318</c:v>
                </c:pt>
                <c:pt idx="11">
                  <c:v>83.6255908346927</c:v>
                </c:pt>
                <c:pt idx="12">
                  <c:v>80.54339499124261</c:v>
                </c:pt>
                <c:pt idx="13">
                  <c:v>79.46799779976219</c:v>
                </c:pt>
                <c:pt idx="14">
                  <c:v>79.04454647410907</c:v>
                </c:pt>
                <c:pt idx="15">
                  <c:v>76.39534991633228</c:v>
                </c:pt>
                <c:pt idx="16">
                  <c:v>75.95710179264027</c:v>
                </c:pt>
                <c:pt idx="17">
                  <c:v>74.8693884366662</c:v>
                </c:pt>
                <c:pt idx="18">
                  <c:v>74.56658339859348</c:v>
                </c:pt>
                <c:pt idx="19">
                  <c:v>72.6376287260609</c:v>
                </c:pt>
                <c:pt idx="20">
                  <c:v>69.48460183808893</c:v>
                </c:pt>
                <c:pt idx="21">
                  <c:v>69.1444673028446</c:v>
                </c:pt>
                <c:pt idx="22">
                  <c:v>65.2623196645434</c:v>
                </c:pt>
                <c:pt idx="23">
                  <c:v>63.827882304841424</c:v>
                </c:pt>
                <c:pt idx="24">
                  <c:v>62.705471347261586</c:v>
                </c:pt>
                <c:pt idx="25">
                  <c:v>62.646760526757525</c:v>
                </c:pt>
                <c:pt idx="26">
                  <c:v>62.29172303466995</c:v>
                </c:pt>
                <c:pt idx="27">
                  <c:v>61.04874968667895</c:v>
                </c:pt>
                <c:pt idx="28">
                  <c:v>60.082630133512936</c:v>
                </c:pt>
                <c:pt idx="29">
                  <c:v>53.83100863146489</c:v>
                </c:pt>
                <c:pt idx="30">
                  <c:v>52.57499055814872</c:v>
                </c:pt>
                <c:pt idx="31">
                  <c:v>51.952275132528996</c:v>
                </c:pt>
                <c:pt idx="32">
                  <c:v>49.86425601849749</c:v>
                </c:pt>
                <c:pt idx="33">
                  <c:v>48.554676750635885</c:v>
                </c:pt>
                <c:pt idx="34">
                  <c:v>48.21368505353002</c:v>
                </c:pt>
                <c:pt idx="35">
                  <c:v>48.08884079680449</c:v>
                </c:pt>
                <c:pt idx="36">
                  <c:v>48.075292301697544</c:v>
                </c:pt>
                <c:pt idx="37">
                  <c:v>46.0881630064576</c:v>
                </c:pt>
                <c:pt idx="38">
                  <c:v>44.79541335527655</c:v>
                </c:pt>
                <c:pt idx="39">
                  <c:v>44.583677333820766</c:v>
                </c:pt>
                <c:pt idx="40">
                  <c:v>41.75274407090469</c:v>
                </c:pt>
                <c:pt idx="41">
                  <c:v>41.372005412095774</c:v>
                </c:pt>
                <c:pt idx="42">
                  <c:v>38.97266866335552</c:v>
                </c:pt>
                <c:pt idx="43">
                  <c:v>36.84296630494281</c:v>
                </c:pt>
                <c:pt idx="44">
                  <c:v>32.200317980857406</c:v>
                </c:pt>
                <c:pt idx="45">
                  <c:v>32.007792589200655</c:v>
                </c:pt>
                <c:pt idx="46">
                  <c:v>28.97915022437459</c:v>
                </c:pt>
                <c:pt idx="47">
                  <c:v>26.933627650606198</c:v>
                </c:pt>
                <c:pt idx="48">
                  <c:v>26.255890238671775</c:v>
                </c:pt>
                <c:pt idx="49">
                  <c:v>21.89169825897136</c:v>
                </c:pt>
                <c:pt idx="50">
                  <c:v>21.546424002538863</c:v>
                </c:pt>
                <c:pt idx="51">
                  <c:v>20.194830342402543</c:v>
                </c:pt>
                <c:pt idx="52">
                  <c:v>19.324534566056535</c:v>
                </c:pt>
                <c:pt idx="53">
                  <c:v>14.66175876815347</c:v>
                </c:pt>
                <c:pt idx="54">
                  <c:v>13.544830718885361</c:v>
                </c:pt>
                <c:pt idx="55">
                  <c:v>10.47293952679082</c:v>
                </c:pt>
                <c:pt idx="56">
                  <c:v>10.175775537210257</c:v>
                </c:pt>
                <c:pt idx="57">
                  <c:v>9.979547535184265</c:v>
                </c:pt>
                <c:pt idx="58">
                  <c:v>7.22488323164954</c:v>
                </c:pt>
                <c:pt idx="59">
                  <c:v>5.929832541869257</c:v>
                </c:pt>
                <c:pt idx="60">
                  <c:v>4.790377043765659</c:v>
                </c:pt>
                <c:pt idx="61">
                  <c:v>3.192851030604233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脑病一科</c:v>
                </c:pt>
                <c:pt idx="2">
                  <c:v>皮肤科</c:v>
                </c:pt>
                <c:pt idx="3">
                  <c:v>肿瘤内科</c:v>
                </c:pt>
                <c:pt idx="4">
                  <c:v>神经外科</c:v>
                </c:pt>
                <c:pt idx="5">
                  <c:v>肾病科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产科</c:v>
                </c:pt>
                <c:pt idx="9">
                  <c:v>心病二科</c:v>
                </c:pt>
                <c:pt idx="10">
                  <c:v>普通外科</c:v>
                </c:pt>
                <c:pt idx="11">
                  <c:v>乳腺甲状腺外科</c:v>
                </c:pt>
                <c:pt idx="12">
                  <c:v>针灸科</c:v>
                </c:pt>
                <c:pt idx="13">
                  <c:v>心血管内科</c:v>
                </c:pt>
                <c:pt idx="14">
                  <c:v>肝胆外科</c:v>
                </c:pt>
                <c:pt idx="15">
                  <c:v>中医经典科</c:v>
                </c:pt>
                <c:pt idx="16">
                  <c:v>骨科</c:v>
                </c:pt>
                <c:pt idx="17">
                  <c:v>肾脏内科</c:v>
                </c:pt>
                <c:pt idx="18">
                  <c:v>胸外科</c:v>
                </c:pt>
                <c:pt idx="19">
                  <c:v>心病三科</c:v>
                </c:pt>
                <c:pt idx="20">
                  <c:v>消化内科</c:v>
                </c:pt>
                <c:pt idx="21">
                  <c:v>治未病中心</c:v>
                </c:pt>
                <c:pt idx="22">
                  <c:v>身心医学科</c:v>
                </c:pt>
                <c:pt idx="23">
                  <c:v>呼吸内科</c:v>
                </c:pt>
                <c:pt idx="24">
                  <c:v>小儿骨科</c:v>
                </c:pt>
                <c:pt idx="25">
                  <c:v>内分泌科</c:v>
                </c:pt>
                <c:pt idx="26">
                  <c:v>脾胃科消化科合并</c:v>
                </c:pt>
                <c:pt idx="27">
                  <c:v>美容皮肤科</c:v>
                </c:pt>
                <c:pt idx="28">
                  <c:v>心病四科</c:v>
                </c:pt>
                <c:pt idx="29">
                  <c:v>男科</c:v>
                </c:pt>
                <c:pt idx="30">
                  <c:v>综合内科</c:v>
                </c:pt>
                <c:pt idx="31">
                  <c:v>康复科</c:v>
                </c:pt>
                <c:pt idx="32">
                  <c:v>儿科</c:v>
                </c:pt>
                <c:pt idx="33">
                  <c:v>创伤骨科</c:v>
                </c:pt>
                <c:pt idx="34">
                  <c:v>老年医学科</c:v>
                </c:pt>
                <c:pt idx="35">
                  <c:v>西区重症医学科</c:v>
                </c:pt>
                <c:pt idx="36">
                  <c:v>眼科</c:v>
                </c:pt>
                <c:pt idx="37">
                  <c:v>神经内科</c:v>
                </c:pt>
                <c:pt idx="38">
                  <c:v>脾胃病科</c:v>
                </c:pt>
                <c:pt idx="39">
                  <c:v>肝病科</c:v>
                </c:pt>
                <c:pt idx="40">
                  <c:v>妇二科</c:v>
                </c:pt>
                <c:pt idx="41">
                  <c:v>脑病二科</c:v>
                </c:pt>
                <c:pt idx="42">
                  <c:v>肛肠科</c:v>
                </c:pt>
                <c:pt idx="43">
                  <c:v>显微骨科</c:v>
                </c:pt>
                <c:pt idx="44">
                  <c:v>耳鼻喉科</c:v>
                </c:pt>
                <c:pt idx="45">
                  <c:v>脑病三科</c:v>
                </c:pt>
                <c:pt idx="46">
                  <c:v>心病一科</c:v>
                </c:pt>
                <c:pt idx="47">
                  <c:v>运动损伤骨科</c:v>
                </c:pt>
                <c:pt idx="48">
                  <c:v>东区重症医学科</c:v>
                </c:pt>
                <c:pt idx="49">
                  <c:v>脊柱骨科</c:v>
                </c:pt>
                <c:pt idx="50">
                  <c:v>风湿病科</c:v>
                </c:pt>
                <c:pt idx="51">
                  <c:v>微创骨科</c:v>
                </c:pt>
                <c:pt idx="52">
                  <c:v>小儿推拿科</c:v>
                </c:pt>
                <c:pt idx="53">
                  <c:v>妇科</c:v>
                </c:pt>
                <c:pt idx="54">
                  <c:v>推拿科</c:v>
                </c:pt>
                <c:pt idx="55">
                  <c:v>关节骨科</c:v>
                </c:pt>
                <c:pt idx="56">
                  <c:v>医院</c:v>
                </c:pt>
                <c:pt idx="57">
                  <c:v>泌尿外科</c:v>
                </c:pt>
                <c:pt idx="58">
                  <c:v>妇科妇二科合并</c:v>
                </c:pt>
                <c:pt idx="59">
                  <c:v>口腔科</c:v>
                </c:pt>
                <c:pt idx="60">
                  <c:v>血液科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99.11376901251282</c:v>
                </c:pt>
                <c:pt idx="2">
                  <c:v>98.55455901913632</c:v>
                </c:pt>
                <c:pt idx="3">
                  <c:v>97.45765454600992</c:v>
                </c:pt>
                <c:pt idx="4">
                  <c:v>96.48911991970256</c:v>
                </c:pt>
                <c:pt idx="5">
                  <c:v>96.3311924930543</c:v>
                </c:pt>
                <c:pt idx="6">
                  <c:v>95.3409790286635</c:v>
                </c:pt>
                <c:pt idx="7">
                  <c:v>94.5705062199257</c:v>
                </c:pt>
                <c:pt idx="8">
                  <c:v>93.18611826079682</c:v>
                </c:pt>
                <c:pt idx="9">
                  <c:v>92.7707212714445</c:v>
                </c:pt>
                <c:pt idx="10">
                  <c:v>92.47061301639185</c:v>
                </c:pt>
                <c:pt idx="11">
                  <c:v>90.6524190718658</c:v>
                </c:pt>
                <c:pt idx="12">
                  <c:v>88.49947368520324</c:v>
                </c:pt>
                <c:pt idx="13">
                  <c:v>83.3406589181427</c:v>
                </c:pt>
                <c:pt idx="14">
                  <c:v>82.79658766543433</c:v>
                </c:pt>
                <c:pt idx="15">
                  <c:v>81.64859565004964</c:v>
                </c:pt>
                <c:pt idx="16">
                  <c:v>80.45264572490309</c:v>
                </c:pt>
                <c:pt idx="17">
                  <c:v>80.12208642663616</c:v>
                </c:pt>
                <c:pt idx="18">
                  <c:v>77.95769142192555</c:v>
                </c:pt>
                <c:pt idx="19">
                  <c:v>76.14182323624203</c:v>
                </c:pt>
                <c:pt idx="20">
                  <c:v>74.56624249171315</c:v>
                </c:pt>
                <c:pt idx="21">
                  <c:v>74.27975949059632</c:v>
                </c:pt>
                <c:pt idx="22">
                  <c:v>72.66625343715305</c:v>
                </c:pt>
                <c:pt idx="23">
                  <c:v>71.74090528832448</c:v>
                </c:pt>
                <c:pt idx="24">
                  <c:v>69.23908765145838</c:v>
                </c:pt>
                <c:pt idx="25">
                  <c:v>65.97746892126248</c:v>
                </c:pt>
                <c:pt idx="26">
                  <c:v>62.64602290019609</c:v>
                </c:pt>
                <c:pt idx="27">
                  <c:v>61.86116754132427</c:v>
                </c:pt>
                <c:pt idx="28">
                  <c:v>60.114580608936706</c:v>
                </c:pt>
                <c:pt idx="29">
                  <c:v>56.86756573887654</c:v>
                </c:pt>
                <c:pt idx="30">
                  <c:v>53.25112637509904</c:v>
                </c:pt>
                <c:pt idx="31">
                  <c:v>51.88786112092841</c:v>
                </c:pt>
                <c:pt idx="32">
                  <c:v>50.986233426097286</c:v>
                </c:pt>
                <c:pt idx="33">
                  <c:v>50.951136823104335</c:v>
                </c:pt>
                <c:pt idx="34">
                  <c:v>50.13199866959989</c:v>
                </c:pt>
                <c:pt idx="35">
                  <c:v>46.191809120888465</c:v>
                </c:pt>
                <c:pt idx="36">
                  <c:v>43.75041575522668</c:v>
                </c:pt>
                <c:pt idx="37">
                  <c:v>42.570291483452365</c:v>
                </c:pt>
                <c:pt idx="38">
                  <c:v>40.70780279183436</c:v>
                </c:pt>
                <c:pt idx="39">
                  <c:v>37.663882951980774</c:v>
                </c:pt>
                <c:pt idx="40">
                  <c:v>37.578639720654856</c:v>
                </c:pt>
                <c:pt idx="41">
                  <c:v>36.82548033429481</c:v>
                </c:pt>
                <c:pt idx="42">
                  <c:v>36.73419069333771</c:v>
                </c:pt>
                <c:pt idx="43">
                  <c:v>36.35432206244164</c:v>
                </c:pt>
                <c:pt idx="44">
                  <c:v>34.803619754263735</c:v>
                </c:pt>
                <c:pt idx="45">
                  <c:v>30.323745448011397</c:v>
                </c:pt>
                <c:pt idx="46">
                  <c:v>28.988744537012913</c:v>
                </c:pt>
                <c:pt idx="47">
                  <c:v>27.74666598793129</c:v>
                </c:pt>
                <c:pt idx="48">
                  <c:v>26.233649884869884</c:v>
                </c:pt>
                <c:pt idx="49">
                  <c:v>22.87402306119689</c:v>
                </c:pt>
                <c:pt idx="50">
                  <c:v>21.247388051461897</c:v>
                </c:pt>
                <c:pt idx="51">
                  <c:v>17.263019798087555</c:v>
                </c:pt>
                <c:pt idx="52">
                  <c:v>16.410147604118553</c:v>
                </c:pt>
                <c:pt idx="53">
                  <c:v>13.501710935809376</c:v>
                </c:pt>
                <c:pt idx="54">
                  <c:v>10.430063538321402</c:v>
                </c:pt>
                <c:pt idx="55">
                  <c:v>10.352377355976557</c:v>
                </c:pt>
                <c:pt idx="56">
                  <c:v>8.387788738879282</c:v>
                </c:pt>
                <c:pt idx="57">
                  <c:v>8.020220950967994</c:v>
                </c:pt>
                <c:pt idx="58">
                  <c:v>7.391760289153227</c:v>
                </c:pt>
                <c:pt idx="59">
                  <c:v>0.8413174231699083</c:v>
                </c:pt>
                <c:pt idx="60">
                  <c:v>0.33666637285663736</c:v>
                </c:pt>
                <c:pt idx="61">
                  <c:v>0.2879528130085324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运动损伤骨科</c:v>
                </c:pt>
                <c:pt idx="2">
                  <c:v>综合内科</c:v>
                </c:pt>
                <c:pt idx="3">
                  <c:v>风湿病科</c:v>
                </c:pt>
                <c:pt idx="4">
                  <c:v>身心医学科</c:v>
                </c:pt>
                <c:pt idx="5">
                  <c:v>肾病科</c:v>
                </c:pt>
                <c:pt idx="6">
                  <c:v>脑病三科</c:v>
                </c:pt>
                <c:pt idx="7">
                  <c:v>创伤骨科</c:v>
                </c:pt>
                <c:pt idx="8">
                  <c:v>东区重症医学科</c:v>
                </c:pt>
                <c:pt idx="9">
                  <c:v>西区重症医学科</c:v>
                </c:pt>
                <c:pt idx="10">
                  <c:v>心血管内科</c:v>
                </c:pt>
                <c:pt idx="11">
                  <c:v>心病三科</c:v>
                </c:pt>
                <c:pt idx="12">
                  <c:v>中医经典科</c:v>
                </c:pt>
                <c:pt idx="13">
                  <c:v>脾胃病科</c:v>
                </c:pt>
                <c:pt idx="14">
                  <c:v>心病二科</c:v>
                </c:pt>
                <c:pt idx="15">
                  <c:v>妇科妇二科合并</c:v>
                </c:pt>
                <c:pt idx="16">
                  <c:v>男科</c:v>
                </c:pt>
                <c:pt idx="17">
                  <c:v>老年医学科</c:v>
                </c:pt>
                <c:pt idx="18">
                  <c:v>小儿骨科</c:v>
                </c:pt>
                <c:pt idx="19">
                  <c:v>口腔科</c:v>
                </c:pt>
                <c:pt idx="20">
                  <c:v>肾脏内科</c:v>
                </c:pt>
                <c:pt idx="21">
                  <c:v>脾胃科消化科合并</c:v>
                </c:pt>
                <c:pt idx="22">
                  <c:v>肝病科</c:v>
                </c:pt>
                <c:pt idx="23">
                  <c:v>内分泌科</c:v>
                </c:pt>
                <c:pt idx="24">
                  <c:v>美容皮肤科</c:v>
                </c:pt>
                <c:pt idx="25">
                  <c:v>心病四科</c:v>
                </c:pt>
                <c:pt idx="26">
                  <c:v>康复科</c:v>
                </c:pt>
                <c:pt idx="27">
                  <c:v>心病一科</c:v>
                </c:pt>
                <c:pt idx="28">
                  <c:v>微创骨科</c:v>
                </c:pt>
                <c:pt idx="29">
                  <c:v>肛肠科</c:v>
                </c:pt>
                <c:pt idx="30">
                  <c:v>肝胆外科</c:v>
                </c:pt>
                <c:pt idx="31">
                  <c:v>脊柱骨科</c:v>
                </c:pt>
                <c:pt idx="32">
                  <c:v>呼吸内科</c:v>
                </c:pt>
                <c:pt idx="33">
                  <c:v>中医外治中心</c:v>
                </c:pt>
                <c:pt idx="34">
                  <c:v>泌尿外科</c:v>
                </c:pt>
                <c:pt idx="35">
                  <c:v>针灸科</c:v>
                </c:pt>
                <c:pt idx="36">
                  <c:v>儿科</c:v>
                </c:pt>
                <c:pt idx="37">
                  <c:v>显微骨科</c:v>
                </c:pt>
                <c:pt idx="38">
                  <c:v>皮肤科</c:v>
                </c:pt>
                <c:pt idx="39">
                  <c:v>肿瘤内科</c:v>
                </c:pt>
                <c:pt idx="40">
                  <c:v>医院</c:v>
                </c:pt>
                <c:pt idx="41">
                  <c:v>重症医学科</c:v>
                </c:pt>
                <c:pt idx="42">
                  <c:v>治未病中心</c:v>
                </c:pt>
                <c:pt idx="43">
                  <c:v>推拿科</c:v>
                </c:pt>
                <c:pt idx="44">
                  <c:v>周围血管科</c:v>
                </c:pt>
                <c:pt idx="45">
                  <c:v>脑病一科</c:v>
                </c:pt>
                <c:pt idx="46">
                  <c:v>耳鼻喉科</c:v>
                </c:pt>
                <c:pt idx="47">
                  <c:v>小儿推拿科</c:v>
                </c:pt>
                <c:pt idx="48">
                  <c:v>普通外科</c:v>
                </c:pt>
                <c:pt idx="49">
                  <c:v>骨科</c:v>
                </c:pt>
                <c:pt idx="50">
                  <c:v>神经内科</c:v>
                </c:pt>
                <c:pt idx="51">
                  <c:v>脑病二科</c:v>
                </c:pt>
                <c:pt idx="52">
                  <c:v>妇科</c:v>
                </c:pt>
                <c:pt idx="53">
                  <c:v>神经外科</c:v>
                </c:pt>
                <c:pt idx="54">
                  <c:v>东区肾病科</c:v>
                </c:pt>
                <c:pt idx="55">
                  <c:v>胸外科</c:v>
                </c:pt>
                <c:pt idx="56">
                  <c:v>妇二科</c:v>
                </c:pt>
                <c:pt idx="57">
                  <c:v>关节骨科</c:v>
                </c:pt>
                <c:pt idx="58">
                  <c:v>血液科</c:v>
                </c:pt>
                <c:pt idx="59">
                  <c:v>眼科</c:v>
                </c:pt>
                <c:pt idx="60">
                  <c:v>消化内科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99.75209951059907</c:v>
                </c:pt>
                <c:pt idx="1">
                  <c:v>99.12196352686247</c:v>
                </c:pt>
                <c:pt idx="2">
                  <c:v>95.17116016684525</c:v>
                </c:pt>
                <c:pt idx="3">
                  <c:v>95.08571256508844</c:v>
                </c:pt>
                <c:pt idx="4">
                  <c:v>93.3025234060658</c:v>
                </c:pt>
                <c:pt idx="5">
                  <c:v>92.80619578943825</c:v>
                </c:pt>
                <c:pt idx="6">
                  <c:v>92.58039021403125</c:v>
                </c:pt>
                <c:pt idx="7">
                  <c:v>89.72878281033287</c:v>
                </c:pt>
                <c:pt idx="8">
                  <c:v>88.04871260590461</c:v>
                </c:pt>
                <c:pt idx="9">
                  <c:v>86.92565697692191</c:v>
                </c:pt>
                <c:pt idx="10">
                  <c:v>86.91095755483995</c:v>
                </c:pt>
                <c:pt idx="11">
                  <c:v>84.0510948514567</c:v>
                </c:pt>
                <c:pt idx="12">
                  <c:v>83.18124241019717</c:v>
                </c:pt>
                <c:pt idx="13">
                  <c:v>82.95565261725363</c:v>
                </c:pt>
                <c:pt idx="14">
                  <c:v>82.88304718545515</c:v>
                </c:pt>
                <c:pt idx="15">
                  <c:v>82.14387899635165</c:v>
                </c:pt>
                <c:pt idx="16">
                  <c:v>81.91660305456104</c:v>
                </c:pt>
                <c:pt idx="17">
                  <c:v>81.84597789018927</c:v>
                </c:pt>
                <c:pt idx="18">
                  <c:v>81.76773119579363</c:v>
                </c:pt>
                <c:pt idx="19">
                  <c:v>80.51537798880719</c:v>
                </c:pt>
                <c:pt idx="20">
                  <c:v>77.60372293642608</c:v>
                </c:pt>
                <c:pt idx="21">
                  <c:v>74.73494059618979</c:v>
                </c:pt>
                <c:pt idx="22">
                  <c:v>72.82244670395299</c:v>
                </c:pt>
                <c:pt idx="23">
                  <c:v>72.06126076730676</c:v>
                </c:pt>
                <c:pt idx="24">
                  <c:v>64.23226386331378</c:v>
                </c:pt>
                <c:pt idx="25">
                  <c:v>63.91627902602293</c:v>
                </c:pt>
                <c:pt idx="26">
                  <c:v>63.342174783782056</c:v>
                </c:pt>
                <c:pt idx="27">
                  <c:v>57.812928460036076</c:v>
                </c:pt>
                <c:pt idx="28">
                  <c:v>49.87192737483639</c:v>
                </c:pt>
                <c:pt idx="29">
                  <c:v>47.98404314898257</c:v>
                </c:pt>
                <c:pt idx="30">
                  <c:v>47.81983201242761</c:v>
                </c:pt>
                <c:pt idx="31">
                  <c:v>44.038118131738635</c:v>
                </c:pt>
                <c:pt idx="32">
                  <c:v>42.23877145834323</c:v>
                </c:pt>
                <c:pt idx="33">
                  <c:v>40.50274189731338</c:v>
                </c:pt>
                <c:pt idx="34">
                  <c:v>38.27117162177234</c:v>
                </c:pt>
                <c:pt idx="35">
                  <c:v>37.870663884052156</c:v>
                </c:pt>
                <c:pt idx="36">
                  <c:v>34.152285730316365</c:v>
                </c:pt>
                <c:pt idx="37">
                  <c:v>33.39981612520262</c:v>
                </c:pt>
                <c:pt idx="38">
                  <c:v>29.563187521788457</c:v>
                </c:pt>
                <c:pt idx="39">
                  <c:v>28.14468339144913</c:v>
                </c:pt>
                <c:pt idx="40">
                  <c:v>27.5601235105267</c:v>
                </c:pt>
                <c:pt idx="41">
                  <c:v>23.989283398178497</c:v>
                </c:pt>
                <c:pt idx="42">
                  <c:v>21.55487345610092</c:v>
                </c:pt>
                <c:pt idx="43">
                  <c:v>21.032251449180528</c:v>
                </c:pt>
                <c:pt idx="44">
                  <c:v>20.380099146034382</c:v>
                </c:pt>
                <c:pt idx="45">
                  <c:v>19.257645900936595</c:v>
                </c:pt>
                <c:pt idx="46">
                  <c:v>18.860733440383083</c:v>
                </c:pt>
                <c:pt idx="47">
                  <c:v>18.625406148216616</c:v>
                </c:pt>
                <c:pt idx="48">
                  <c:v>18.213045895175984</c:v>
                </c:pt>
                <c:pt idx="49">
                  <c:v>16.415208866083496</c:v>
                </c:pt>
                <c:pt idx="50">
                  <c:v>14.833126402366936</c:v>
                </c:pt>
                <c:pt idx="51">
                  <c:v>13.685861429622715</c:v>
                </c:pt>
                <c:pt idx="52">
                  <c:v>9.39144354979302</c:v>
                </c:pt>
                <c:pt idx="53">
                  <c:v>8.447114675233802</c:v>
                </c:pt>
                <c:pt idx="54">
                  <c:v>8.110881454372132</c:v>
                </c:pt>
                <c:pt idx="55">
                  <c:v>7.258818478239837</c:v>
                </c:pt>
                <c:pt idx="56">
                  <c:v>6.996765724036003</c:v>
                </c:pt>
                <c:pt idx="57">
                  <c:v>5.1776189217925594</c:v>
                </c:pt>
                <c:pt idx="58">
                  <c:v>2.0374837691042647</c:v>
                </c:pt>
                <c:pt idx="59">
                  <c:v>1.3987294694655983</c:v>
                </c:pt>
                <c:pt idx="60">
                  <c:v>1.3505712176941298</c:v>
                </c:pt>
                <c:pt idx="61">
                  <c:v>0.20538099534190835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产科</c:v>
                </c:pt>
                <c:pt idx="2">
                  <c:v>神经外科</c:v>
                </c:pt>
                <c:pt idx="3">
                  <c:v>显微骨科</c:v>
                </c:pt>
                <c:pt idx="4">
                  <c:v>普通外科</c:v>
                </c:pt>
                <c:pt idx="5">
                  <c:v>治未病中心</c:v>
                </c:pt>
                <c:pt idx="6">
                  <c:v>消化内科</c:v>
                </c:pt>
                <c:pt idx="7">
                  <c:v>男科</c:v>
                </c:pt>
                <c:pt idx="8">
                  <c:v>泌尿外科</c:v>
                </c:pt>
                <c:pt idx="9">
                  <c:v>西区重症医学科</c:v>
                </c:pt>
                <c:pt idx="10">
                  <c:v>脊柱骨科</c:v>
                </c:pt>
                <c:pt idx="11">
                  <c:v>脾胃病科</c:v>
                </c:pt>
                <c:pt idx="12">
                  <c:v>肾脏内科</c:v>
                </c:pt>
                <c:pt idx="13">
                  <c:v>身心医学科</c:v>
                </c:pt>
                <c:pt idx="14">
                  <c:v>中医经典科</c:v>
                </c:pt>
                <c:pt idx="15">
                  <c:v>运动损伤骨科</c:v>
                </c:pt>
                <c:pt idx="16">
                  <c:v>康复科</c:v>
                </c:pt>
                <c:pt idx="17">
                  <c:v>脑病二科</c:v>
                </c:pt>
                <c:pt idx="18">
                  <c:v>微创骨科</c:v>
                </c:pt>
                <c:pt idx="19">
                  <c:v>心病四科</c:v>
                </c:pt>
                <c:pt idx="20">
                  <c:v>肝胆外科</c:v>
                </c:pt>
                <c:pt idx="21">
                  <c:v>重症医学科</c:v>
                </c:pt>
                <c:pt idx="22">
                  <c:v>脾胃科消化科合并</c:v>
                </c:pt>
                <c:pt idx="23">
                  <c:v>血液科</c:v>
                </c:pt>
                <c:pt idx="24">
                  <c:v>心病二科</c:v>
                </c:pt>
                <c:pt idx="25">
                  <c:v>儿科</c:v>
                </c:pt>
                <c:pt idx="26">
                  <c:v>脑病三科</c:v>
                </c:pt>
                <c:pt idx="27">
                  <c:v>神经内科</c:v>
                </c:pt>
                <c:pt idx="28">
                  <c:v>推拿科</c:v>
                </c:pt>
                <c:pt idx="29">
                  <c:v>肛肠科</c:v>
                </c:pt>
                <c:pt idx="30">
                  <c:v>肾病科</c:v>
                </c:pt>
                <c:pt idx="31">
                  <c:v>风湿病科</c:v>
                </c:pt>
                <c:pt idx="32">
                  <c:v>妇科妇二科合并</c:v>
                </c:pt>
                <c:pt idx="33">
                  <c:v>呼吸内科</c:v>
                </c:pt>
                <c:pt idx="34">
                  <c:v>脑病一科</c:v>
                </c:pt>
                <c:pt idx="35">
                  <c:v>美容皮肤科</c:v>
                </c:pt>
                <c:pt idx="36">
                  <c:v>关节骨科</c:v>
                </c:pt>
                <c:pt idx="37">
                  <c:v>针灸科</c:v>
                </c:pt>
                <c:pt idx="38">
                  <c:v>小儿推拿科</c:v>
                </c:pt>
                <c:pt idx="39">
                  <c:v>肿瘤内科</c:v>
                </c:pt>
                <c:pt idx="40">
                  <c:v>综合内科</c:v>
                </c:pt>
                <c:pt idx="41">
                  <c:v>内分泌科</c:v>
                </c:pt>
                <c:pt idx="42">
                  <c:v>医院</c:v>
                </c:pt>
                <c:pt idx="43">
                  <c:v>妇科</c:v>
                </c:pt>
                <c:pt idx="44">
                  <c:v>眼科</c:v>
                </c:pt>
                <c:pt idx="45">
                  <c:v>胸外科</c:v>
                </c:pt>
                <c:pt idx="46">
                  <c:v>中医外治中心</c:v>
                </c:pt>
                <c:pt idx="47">
                  <c:v>心病三科</c:v>
                </c:pt>
                <c:pt idx="48">
                  <c:v>东区重症医学科</c:v>
                </c:pt>
                <c:pt idx="49">
                  <c:v>周围血管科</c:v>
                </c:pt>
                <c:pt idx="50">
                  <c:v>心病一科</c:v>
                </c:pt>
                <c:pt idx="51">
                  <c:v>创伤骨科</c:v>
                </c:pt>
                <c:pt idx="52">
                  <c:v>东区肾病科</c:v>
                </c:pt>
                <c:pt idx="53">
                  <c:v>心血管内科</c:v>
                </c:pt>
                <c:pt idx="54">
                  <c:v>妇二科</c:v>
                </c:pt>
                <c:pt idx="55">
                  <c:v>口腔科</c:v>
                </c:pt>
                <c:pt idx="56">
                  <c:v>耳鼻喉科</c:v>
                </c:pt>
                <c:pt idx="57">
                  <c:v>皮肤科</c:v>
                </c:pt>
                <c:pt idx="58">
                  <c:v>乳腺甲状腺外科</c:v>
                </c:pt>
                <c:pt idx="59">
                  <c:v>骨科</c:v>
                </c:pt>
                <c:pt idx="60">
                  <c:v>肝病科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98.63103808450235</c:v>
                </c:pt>
                <c:pt idx="1">
                  <c:v>97.68403033443145</c:v>
                </c:pt>
                <c:pt idx="2">
                  <c:v>95.86124797449003</c:v>
                </c:pt>
                <c:pt idx="3">
                  <c:v>94.41842074567299</c:v>
                </c:pt>
                <c:pt idx="4">
                  <c:v>93.28545084292404</c:v>
                </c:pt>
                <c:pt idx="5">
                  <c:v>90.25766553903827</c:v>
                </c:pt>
                <c:pt idx="6">
                  <c:v>89.20848070395087</c:v>
                </c:pt>
                <c:pt idx="7">
                  <c:v>88.90665137990467</c:v>
                </c:pt>
                <c:pt idx="8">
                  <c:v>88.36902592536842</c:v>
                </c:pt>
                <c:pt idx="9">
                  <c:v>88.363967801959</c:v>
                </c:pt>
                <c:pt idx="10">
                  <c:v>86.93147733251587</c:v>
                </c:pt>
                <c:pt idx="11">
                  <c:v>86.04377889556412</c:v>
                </c:pt>
                <c:pt idx="12">
                  <c:v>80.57112192142073</c:v>
                </c:pt>
                <c:pt idx="13">
                  <c:v>76.24421309367857</c:v>
                </c:pt>
                <c:pt idx="14">
                  <c:v>75.4693349102493</c:v>
                </c:pt>
                <c:pt idx="15">
                  <c:v>74.19109152029277</c:v>
                </c:pt>
                <c:pt idx="16">
                  <c:v>73.98357537625341</c:v>
                </c:pt>
                <c:pt idx="17">
                  <c:v>73.6521597167862</c:v>
                </c:pt>
                <c:pt idx="18">
                  <c:v>72.1209574291404</c:v>
                </c:pt>
                <c:pt idx="19">
                  <c:v>69.63734107691921</c:v>
                </c:pt>
                <c:pt idx="20">
                  <c:v>68.24634170388137</c:v>
                </c:pt>
                <c:pt idx="21">
                  <c:v>67.32561810401813</c:v>
                </c:pt>
                <c:pt idx="22">
                  <c:v>66.08635798503497</c:v>
                </c:pt>
                <c:pt idx="23">
                  <c:v>65.23214027220483</c:v>
                </c:pt>
                <c:pt idx="24">
                  <c:v>64.69138773177538</c:v>
                </c:pt>
                <c:pt idx="25">
                  <c:v>64.39502698396535</c:v>
                </c:pt>
                <c:pt idx="26">
                  <c:v>61.43262250078501</c:v>
                </c:pt>
                <c:pt idx="27">
                  <c:v>61.230519081788515</c:v>
                </c:pt>
                <c:pt idx="28">
                  <c:v>57.41375064948973</c:v>
                </c:pt>
                <c:pt idx="29">
                  <c:v>56.40651522620406</c:v>
                </c:pt>
                <c:pt idx="30">
                  <c:v>53.27077668608637</c:v>
                </c:pt>
                <c:pt idx="31">
                  <c:v>53.062990978450905</c:v>
                </c:pt>
                <c:pt idx="32">
                  <c:v>52.82786043053234</c:v>
                </c:pt>
                <c:pt idx="33">
                  <c:v>50.63213285248705</c:v>
                </c:pt>
                <c:pt idx="34">
                  <c:v>47.847676599591594</c:v>
                </c:pt>
                <c:pt idx="35">
                  <c:v>40.842266068569245</c:v>
                </c:pt>
                <c:pt idx="36">
                  <c:v>39.583083549787986</c:v>
                </c:pt>
                <c:pt idx="37">
                  <c:v>34.42498465398953</c:v>
                </c:pt>
                <c:pt idx="38">
                  <c:v>34.115303706014345</c:v>
                </c:pt>
                <c:pt idx="39">
                  <c:v>34.05640437314743</c:v>
                </c:pt>
                <c:pt idx="40">
                  <c:v>31.78824484425491</c:v>
                </c:pt>
                <c:pt idx="41">
                  <c:v>31.60133105800398</c:v>
                </c:pt>
                <c:pt idx="42">
                  <c:v>28.751692675429897</c:v>
                </c:pt>
                <c:pt idx="43">
                  <c:v>24.470208740645184</c:v>
                </c:pt>
                <c:pt idx="44">
                  <c:v>22.571702632798818</c:v>
                </c:pt>
                <c:pt idx="45">
                  <c:v>20.66690505265032</c:v>
                </c:pt>
                <c:pt idx="46">
                  <c:v>20.122889371339703</c:v>
                </c:pt>
                <c:pt idx="47">
                  <c:v>18.36847517344704</c:v>
                </c:pt>
                <c:pt idx="48">
                  <c:v>18.177122437619797</c:v>
                </c:pt>
                <c:pt idx="49">
                  <c:v>16.120641720286578</c:v>
                </c:pt>
                <c:pt idx="50">
                  <c:v>15.728806408135831</c:v>
                </c:pt>
                <c:pt idx="51">
                  <c:v>15.291096267506688</c:v>
                </c:pt>
                <c:pt idx="52">
                  <c:v>14.305188323973827</c:v>
                </c:pt>
                <c:pt idx="53">
                  <c:v>13.76186812497009</c:v>
                </c:pt>
                <c:pt idx="54">
                  <c:v>13.10168458925558</c:v>
                </c:pt>
                <c:pt idx="55">
                  <c:v>11.818454445882987</c:v>
                </c:pt>
                <c:pt idx="56">
                  <c:v>10.066711268244255</c:v>
                </c:pt>
                <c:pt idx="57">
                  <c:v>9.564378361332748</c:v>
                </c:pt>
                <c:pt idx="58">
                  <c:v>5.199084122934883</c:v>
                </c:pt>
                <c:pt idx="59">
                  <c:v>3.35658250494022</c:v>
                </c:pt>
                <c:pt idx="60">
                  <c:v>2.9558297278028167</c:v>
                </c:pt>
                <c:pt idx="61">
                  <c:v>0.2976954573608026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口腔科</c:v>
                </c:pt>
                <c:pt idx="2">
                  <c:v>肿瘤内科</c:v>
                </c:pt>
                <c:pt idx="3">
                  <c:v>肝胆外科</c:v>
                </c:pt>
                <c:pt idx="4">
                  <c:v>小儿推拿科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心病二科</c:v>
                </c:pt>
                <c:pt idx="8">
                  <c:v>产科</c:v>
                </c:pt>
                <c:pt idx="9">
                  <c:v>妇科</c:v>
                </c:pt>
                <c:pt idx="10">
                  <c:v>针灸科</c:v>
                </c:pt>
                <c:pt idx="11">
                  <c:v>眼科</c:v>
                </c:pt>
                <c:pt idx="12">
                  <c:v>肾病科</c:v>
                </c:pt>
                <c:pt idx="13">
                  <c:v>普通外科</c:v>
                </c:pt>
                <c:pt idx="14">
                  <c:v>胸外科</c:v>
                </c:pt>
                <c:pt idx="15">
                  <c:v>肝病科</c:v>
                </c:pt>
                <c:pt idx="16">
                  <c:v>耳鼻喉科</c:v>
                </c:pt>
                <c:pt idx="17">
                  <c:v>风湿病科</c:v>
                </c:pt>
                <c:pt idx="18">
                  <c:v>神经外科</c:v>
                </c:pt>
                <c:pt idx="19">
                  <c:v>心血管内科</c:v>
                </c:pt>
                <c:pt idx="20">
                  <c:v>老年医学科</c:v>
                </c:pt>
                <c:pt idx="21">
                  <c:v>血液科</c:v>
                </c:pt>
                <c:pt idx="22">
                  <c:v>儿科</c:v>
                </c:pt>
                <c:pt idx="23">
                  <c:v>肾脏内科</c:v>
                </c:pt>
                <c:pt idx="24">
                  <c:v>妇二科</c:v>
                </c:pt>
                <c:pt idx="25">
                  <c:v>治未病中心</c:v>
                </c:pt>
                <c:pt idx="26">
                  <c:v>骨科</c:v>
                </c:pt>
                <c:pt idx="27">
                  <c:v>运动损伤骨科</c:v>
                </c:pt>
                <c:pt idx="28">
                  <c:v>脑病一科</c:v>
                </c:pt>
                <c:pt idx="29">
                  <c:v>周围血管科</c:v>
                </c:pt>
                <c:pt idx="30">
                  <c:v>中医外治中心</c:v>
                </c:pt>
                <c:pt idx="31">
                  <c:v>身心医学科</c:v>
                </c:pt>
                <c:pt idx="32">
                  <c:v>重症医学科</c:v>
                </c:pt>
                <c:pt idx="33">
                  <c:v>脑病三科</c:v>
                </c:pt>
                <c:pt idx="34">
                  <c:v>关节骨科</c:v>
                </c:pt>
                <c:pt idx="35">
                  <c:v>消化内科</c:v>
                </c:pt>
                <c:pt idx="36">
                  <c:v>医院</c:v>
                </c:pt>
                <c:pt idx="37">
                  <c:v>心病四科</c:v>
                </c:pt>
                <c:pt idx="38">
                  <c:v>肛肠科</c:v>
                </c:pt>
                <c:pt idx="39">
                  <c:v>康复科</c:v>
                </c:pt>
                <c:pt idx="40">
                  <c:v>综合内科</c:v>
                </c:pt>
                <c:pt idx="41">
                  <c:v>脑病二科</c:v>
                </c:pt>
                <c:pt idx="42">
                  <c:v>脾胃病科</c:v>
                </c:pt>
                <c:pt idx="43">
                  <c:v>内分泌科</c:v>
                </c:pt>
                <c:pt idx="44">
                  <c:v>东区肾病科</c:v>
                </c:pt>
                <c:pt idx="45">
                  <c:v>泌尿外科</c:v>
                </c:pt>
                <c:pt idx="46">
                  <c:v>心病三科</c:v>
                </c:pt>
                <c:pt idx="47">
                  <c:v>呼吸内科</c:v>
                </c:pt>
                <c:pt idx="48">
                  <c:v>脊柱骨科</c:v>
                </c:pt>
                <c:pt idx="49">
                  <c:v>脾胃科消化科合并</c:v>
                </c:pt>
                <c:pt idx="50">
                  <c:v>神经内科</c:v>
                </c:pt>
                <c:pt idx="51">
                  <c:v>男科</c:v>
                </c:pt>
                <c:pt idx="52">
                  <c:v>小儿骨科</c:v>
                </c:pt>
                <c:pt idx="53">
                  <c:v>心病一科</c:v>
                </c:pt>
                <c:pt idx="54">
                  <c:v>中医经典科</c:v>
                </c:pt>
                <c:pt idx="55">
                  <c:v>推拿科</c:v>
                </c:pt>
                <c:pt idx="56">
                  <c:v>创伤骨科</c:v>
                </c:pt>
                <c:pt idx="57">
                  <c:v>西区重症医学科</c:v>
                </c:pt>
                <c:pt idx="58">
                  <c:v>东区重症医学科</c:v>
                </c:pt>
                <c:pt idx="59">
                  <c:v>乳腺甲状腺外科</c:v>
                </c:pt>
                <c:pt idx="60">
                  <c:v>皮肤科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98.9409077626763</c:v>
                </c:pt>
                <c:pt idx="1">
                  <c:v>96.84361397875124</c:v>
                </c:pt>
                <c:pt idx="2">
                  <c:v>96.79952449446594</c:v>
                </c:pt>
                <c:pt idx="3">
                  <c:v>96.00977588960251</c:v>
                </c:pt>
                <c:pt idx="4">
                  <c:v>94.82686576501462</c:v>
                </c:pt>
                <c:pt idx="5">
                  <c:v>91.3891359557782</c:v>
                </c:pt>
                <c:pt idx="6">
                  <c:v>91.20376751077079</c:v>
                </c:pt>
                <c:pt idx="7">
                  <c:v>88.07687742836458</c:v>
                </c:pt>
                <c:pt idx="8">
                  <c:v>85.95357488561892</c:v>
                </c:pt>
                <c:pt idx="9">
                  <c:v>85.21424819027821</c:v>
                </c:pt>
                <c:pt idx="10">
                  <c:v>84.94350363717191</c:v>
                </c:pt>
                <c:pt idx="11">
                  <c:v>81.34586510660151</c:v>
                </c:pt>
                <c:pt idx="12">
                  <c:v>78.96959308807112</c:v>
                </c:pt>
                <c:pt idx="13">
                  <c:v>78.47462908229097</c:v>
                </c:pt>
                <c:pt idx="14">
                  <c:v>77.75750528970644</c:v>
                </c:pt>
                <c:pt idx="15">
                  <c:v>75.49841870269896</c:v>
                </c:pt>
                <c:pt idx="16">
                  <c:v>71.70411799588263</c:v>
                </c:pt>
                <c:pt idx="17">
                  <c:v>71.59246785977113</c:v>
                </c:pt>
                <c:pt idx="18">
                  <c:v>63.69873601215197</c:v>
                </c:pt>
                <c:pt idx="19">
                  <c:v>63.658707754737655</c:v>
                </c:pt>
                <c:pt idx="20">
                  <c:v>62.99226405705723</c:v>
                </c:pt>
                <c:pt idx="21">
                  <c:v>62.55421888616601</c:v>
                </c:pt>
                <c:pt idx="22">
                  <c:v>61.70137549733945</c:v>
                </c:pt>
                <c:pt idx="23">
                  <c:v>61.01367118822858</c:v>
                </c:pt>
                <c:pt idx="24">
                  <c:v>58.56416853243829</c:v>
                </c:pt>
                <c:pt idx="25">
                  <c:v>58.197669809357876</c:v>
                </c:pt>
                <c:pt idx="26">
                  <c:v>58.11058707583485</c:v>
                </c:pt>
                <c:pt idx="27">
                  <c:v>55.8964481067735</c:v>
                </c:pt>
                <c:pt idx="28">
                  <c:v>54.18776171000048</c:v>
                </c:pt>
                <c:pt idx="29">
                  <c:v>49.660842125103954</c:v>
                </c:pt>
                <c:pt idx="30">
                  <c:v>49.654430425292475</c:v>
                </c:pt>
                <c:pt idx="31">
                  <c:v>48.21971360086719</c:v>
                </c:pt>
                <c:pt idx="32">
                  <c:v>47.040651341029886</c:v>
                </c:pt>
                <c:pt idx="33">
                  <c:v>46.91889435538516</c:v>
                </c:pt>
                <c:pt idx="34">
                  <c:v>45.749275015424764</c:v>
                </c:pt>
                <c:pt idx="35">
                  <c:v>45.638192989539036</c:v>
                </c:pt>
                <c:pt idx="36">
                  <c:v>43.89777090673705</c:v>
                </c:pt>
                <c:pt idx="37">
                  <c:v>39.14334602788065</c:v>
                </c:pt>
                <c:pt idx="38">
                  <c:v>35.92171984741128</c:v>
                </c:pt>
                <c:pt idx="39">
                  <c:v>33.59313967515074</c:v>
                </c:pt>
                <c:pt idx="40">
                  <c:v>33.436276188897374</c:v>
                </c:pt>
                <c:pt idx="41">
                  <c:v>32.10437167237528</c:v>
                </c:pt>
                <c:pt idx="42">
                  <c:v>30.508861996119798</c:v>
                </c:pt>
                <c:pt idx="43">
                  <c:v>30.27599397528178</c:v>
                </c:pt>
                <c:pt idx="44">
                  <c:v>30.09977144181837</c:v>
                </c:pt>
                <c:pt idx="45">
                  <c:v>29.34865125592596</c:v>
                </c:pt>
                <c:pt idx="46">
                  <c:v>28.007216884501318</c:v>
                </c:pt>
                <c:pt idx="47">
                  <c:v>27.218565623193</c:v>
                </c:pt>
                <c:pt idx="48">
                  <c:v>26.657382792879723</c:v>
                </c:pt>
                <c:pt idx="49">
                  <c:v>23.500900888959777</c:v>
                </c:pt>
                <c:pt idx="50">
                  <c:v>22.0647860672474</c:v>
                </c:pt>
                <c:pt idx="51">
                  <c:v>21.514223627506436</c:v>
                </c:pt>
                <c:pt idx="52">
                  <c:v>19.785728313010864</c:v>
                </c:pt>
                <c:pt idx="53">
                  <c:v>18.7512462956839</c:v>
                </c:pt>
                <c:pt idx="54">
                  <c:v>16.607347070577315</c:v>
                </c:pt>
                <c:pt idx="55">
                  <c:v>16.300385357932257</c:v>
                </c:pt>
                <c:pt idx="56">
                  <c:v>14.640888809274877</c:v>
                </c:pt>
                <c:pt idx="57">
                  <c:v>6.178737231216869</c:v>
                </c:pt>
                <c:pt idx="58">
                  <c:v>5.820137848826179</c:v>
                </c:pt>
                <c:pt idx="59">
                  <c:v>4.385093242773497</c:v>
                </c:pt>
                <c:pt idx="60">
                  <c:v>2.774858452852813</c:v>
                </c:pt>
                <c:pt idx="61">
                  <c:v>1.5404574374144664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消化内科</c:v>
                </c:pt>
                <c:pt idx="2">
                  <c:v>中医外治中心</c:v>
                </c:pt>
                <c:pt idx="3">
                  <c:v>胸外科</c:v>
                </c:pt>
                <c:pt idx="4">
                  <c:v>儿科</c:v>
                </c:pt>
                <c:pt idx="5">
                  <c:v>心病二科</c:v>
                </c:pt>
                <c:pt idx="6">
                  <c:v>眼科</c:v>
                </c:pt>
                <c:pt idx="7">
                  <c:v>重症医学科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身心医学科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妇科妇二科合并</c:v>
                </c:pt>
                <c:pt idx="14">
                  <c:v>创伤骨科</c:v>
                </c:pt>
                <c:pt idx="15">
                  <c:v>心病四科</c:v>
                </c:pt>
                <c:pt idx="16">
                  <c:v>肛肠科</c:v>
                </c:pt>
                <c:pt idx="17">
                  <c:v>心病一科</c:v>
                </c:pt>
                <c:pt idx="18">
                  <c:v>治未病中心</c:v>
                </c:pt>
                <c:pt idx="19">
                  <c:v>老年医学科</c:v>
                </c:pt>
                <c:pt idx="20">
                  <c:v>小儿骨科</c:v>
                </c:pt>
                <c:pt idx="21">
                  <c:v>神经内科</c:v>
                </c:pt>
                <c:pt idx="22">
                  <c:v>乳腺甲状腺外科</c:v>
                </c:pt>
                <c:pt idx="23">
                  <c:v>脑病一科</c:v>
                </c:pt>
                <c:pt idx="24">
                  <c:v>中医经典科</c:v>
                </c:pt>
                <c:pt idx="25">
                  <c:v>肾病科</c:v>
                </c:pt>
                <c:pt idx="26">
                  <c:v>脊柱骨科</c:v>
                </c:pt>
                <c:pt idx="27">
                  <c:v>显微骨科</c:v>
                </c:pt>
                <c:pt idx="28">
                  <c:v>肝病科</c:v>
                </c:pt>
                <c:pt idx="29">
                  <c:v>血液科</c:v>
                </c:pt>
                <c:pt idx="30">
                  <c:v>口腔科</c:v>
                </c:pt>
                <c:pt idx="31">
                  <c:v>小儿推拿科</c:v>
                </c:pt>
                <c:pt idx="32">
                  <c:v>医院</c:v>
                </c:pt>
                <c:pt idx="33">
                  <c:v>综合内科</c:v>
                </c:pt>
                <c:pt idx="34">
                  <c:v>东区肾病科</c:v>
                </c:pt>
                <c:pt idx="35">
                  <c:v>心病三科</c:v>
                </c:pt>
                <c:pt idx="36">
                  <c:v>呼吸内科</c:v>
                </c:pt>
                <c:pt idx="37">
                  <c:v>神经外科</c:v>
                </c:pt>
                <c:pt idx="38">
                  <c:v>心血管内科</c:v>
                </c:pt>
                <c:pt idx="39">
                  <c:v>肝胆外科</c:v>
                </c:pt>
                <c:pt idx="40">
                  <c:v>骨科</c:v>
                </c:pt>
                <c:pt idx="41">
                  <c:v>脑病二科</c:v>
                </c:pt>
                <c:pt idx="42">
                  <c:v>康复科</c:v>
                </c:pt>
                <c:pt idx="43">
                  <c:v>肾脏内科</c:v>
                </c:pt>
                <c:pt idx="44">
                  <c:v>关节骨科</c:v>
                </c:pt>
                <c:pt idx="45">
                  <c:v>脑病三科</c:v>
                </c:pt>
                <c:pt idx="46">
                  <c:v>西区重症医学科</c:v>
                </c:pt>
                <c:pt idx="47">
                  <c:v>皮肤科</c:v>
                </c:pt>
                <c:pt idx="48">
                  <c:v>妇二科</c:v>
                </c:pt>
                <c:pt idx="49">
                  <c:v>普通外科</c:v>
                </c:pt>
                <c:pt idx="50">
                  <c:v>肿瘤内科</c:v>
                </c:pt>
                <c:pt idx="51">
                  <c:v>脾胃病科</c:v>
                </c:pt>
                <c:pt idx="52">
                  <c:v>运动损伤骨科</c:v>
                </c:pt>
                <c:pt idx="53">
                  <c:v>耳鼻喉科</c:v>
                </c:pt>
                <c:pt idx="54">
                  <c:v>泌尿外科</c:v>
                </c:pt>
                <c:pt idx="55">
                  <c:v>微创骨科</c:v>
                </c:pt>
                <c:pt idx="56">
                  <c:v>周围血管科</c:v>
                </c:pt>
                <c:pt idx="57">
                  <c:v>男科</c:v>
                </c:pt>
                <c:pt idx="58">
                  <c:v>脾胃科消化科合并</c:v>
                </c:pt>
                <c:pt idx="59">
                  <c:v>推拿科</c:v>
                </c:pt>
                <c:pt idx="60">
                  <c:v>针灸科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98.62108517421913</c:v>
                </c:pt>
                <c:pt idx="1">
                  <c:v>94.91815391967941</c:v>
                </c:pt>
                <c:pt idx="2">
                  <c:v>94.43598851369097</c:v>
                </c:pt>
                <c:pt idx="3">
                  <c:v>94.29016441509638</c:v>
                </c:pt>
                <c:pt idx="4">
                  <c:v>94.09970535955745</c:v>
                </c:pt>
                <c:pt idx="5">
                  <c:v>92.33646375568489</c:v>
                </c:pt>
                <c:pt idx="6">
                  <c:v>91.10869393098938</c:v>
                </c:pt>
                <c:pt idx="7">
                  <c:v>91.00130266287469</c:v>
                </c:pt>
                <c:pt idx="8">
                  <c:v>90.0996013496518</c:v>
                </c:pt>
                <c:pt idx="9">
                  <c:v>89.49639599284298</c:v>
                </c:pt>
                <c:pt idx="10">
                  <c:v>88.21783443944045</c:v>
                </c:pt>
                <c:pt idx="11">
                  <c:v>87.71748519489397</c:v>
                </c:pt>
                <c:pt idx="12">
                  <c:v>85.27445149921257</c:v>
                </c:pt>
                <c:pt idx="13">
                  <c:v>84.80333709054462</c:v>
                </c:pt>
                <c:pt idx="14">
                  <c:v>79.87456438504607</c:v>
                </c:pt>
                <c:pt idx="15">
                  <c:v>79.70981247183389</c:v>
                </c:pt>
                <c:pt idx="16">
                  <c:v>78.02255764287074</c:v>
                </c:pt>
                <c:pt idx="17">
                  <c:v>76.1260812655505</c:v>
                </c:pt>
                <c:pt idx="18">
                  <c:v>70.65685458572108</c:v>
                </c:pt>
                <c:pt idx="19">
                  <c:v>63.795647820043385</c:v>
                </c:pt>
                <c:pt idx="20">
                  <c:v>63.1777281010754</c:v>
                </c:pt>
                <c:pt idx="21">
                  <c:v>60.33288728930324</c:v>
                </c:pt>
                <c:pt idx="22">
                  <c:v>58.28916535820681</c:v>
                </c:pt>
                <c:pt idx="23">
                  <c:v>55.371990401798186</c:v>
                </c:pt>
                <c:pt idx="24">
                  <c:v>54.57913503653331</c:v>
                </c:pt>
                <c:pt idx="25">
                  <c:v>54.31950213351649</c:v>
                </c:pt>
                <c:pt idx="26">
                  <c:v>49.1064881910698</c:v>
                </c:pt>
                <c:pt idx="27">
                  <c:v>47.572519495212376</c:v>
                </c:pt>
                <c:pt idx="28">
                  <c:v>45.844385099555105</c:v>
                </c:pt>
                <c:pt idx="29">
                  <c:v>43.338583962210954</c:v>
                </c:pt>
                <c:pt idx="30">
                  <c:v>43.177294413622214</c:v>
                </c:pt>
                <c:pt idx="31">
                  <c:v>40.21439013213175</c:v>
                </c:pt>
                <c:pt idx="32">
                  <c:v>38.098725595332226</c:v>
                </c:pt>
                <c:pt idx="33">
                  <c:v>37.60507491261353</c:v>
                </c:pt>
                <c:pt idx="34">
                  <c:v>37.048546410197105</c:v>
                </c:pt>
                <c:pt idx="35">
                  <c:v>35.5967997721796</c:v>
                </c:pt>
                <c:pt idx="36">
                  <c:v>33.496606372728735</c:v>
                </c:pt>
                <c:pt idx="37">
                  <c:v>33.32881806309511</c:v>
                </c:pt>
                <c:pt idx="38">
                  <c:v>33.25962993253717</c:v>
                </c:pt>
                <c:pt idx="39">
                  <c:v>29.869807119994874</c:v>
                </c:pt>
                <c:pt idx="40">
                  <c:v>27.475005826129518</c:v>
                </c:pt>
                <c:pt idx="41">
                  <c:v>27.01089074974796</c:v>
                </c:pt>
                <c:pt idx="42">
                  <c:v>26.023984769154485</c:v>
                </c:pt>
                <c:pt idx="43">
                  <c:v>25.60292226150118</c:v>
                </c:pt>
                <c:pt idx="44">
                  <c:v>21.471383273206367</c:v>
                </c:pt>
                <c:pt idx="45">
                  <c:v>18.674748560055733</c:v>
                </c:pt>
                <c:pt idx="46">
                  <c:v>18.356386844258843</c:v>
                </c:pt>
                <c:pt idx="47">
                  <c:v>17.32881766960004</c:v>
                </c:pt>
                <c:pt idx="48">
                  <c:v>14.99995171231201</c:v>
                </c:pt>
                <c:pt idx="49">
                  <c:v>13.28629804066328</c:v>
                </c:pt>
                <c:pt idx="50">
                  <c:v>12.052842545465413</c:v>
                </c:pt>
                <c:pt idx="51">
                  <c:v>11.698428667855044</c:v>
                </c:pt>
                <c:pt idx="52">
                  <c:v>11.405437635048</c:v>
                </c:pt>
                <c:pt idx="53">
                  <c:v>10.942750326675377</c:v>
                </c:pt>
                <c:pt idx="54">
                  <c:v>9.856269358843406</c:v>
                </c:pt>
                <c:pt idx="55">
                  <c:v>9.607792491527878</c:v>
                </c:pt>
                <c:pt idx="56">
                  <c:v>8.876524530986952</c:v>
                </c:pt>
                <c:pt idx="57">
                  <c:v>8.235937273332961</c:v>
                </c:pt>
                <c:pt idx="58">
                  <c:v>7.856187170554452</c:v>
                </c:pt>
                <c:pt idx="59">
                  <c:v>7.011874781584626</c:v>
                </c:pt>
                <c:pt idx="60">
                  <c:v>5.606386595274349</c:v>
                </c:pt>
                <c:pt idx="61">
                  <c:v>3.4418127516605557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耳鼻喉科</c:v>
                </c:pt>
                <c:pt idx="2">
                  <c:v>针灸科</c:v>
                </c:pt>
                <c:pt idx="3">
                  <c:v>妇二科</c:v>
                </c:pt>
                <c:pt idx="4">
                  <c:v>消化内科</c:v>
                </c:pt>
                <c:pt idx="5">
                  <c:v>胸外科</c:v>
                </c:pt>
                <c:pt idx="6">
                  <c:v>关节骨科</c:v>
                </c:pt>
                <c:pt idx="7">
                  <c:v>心血管内科</c:v>
                </c:pt>
                <c:pt idx="8">
                  <c:v>肝病科</c:v>
                </c:pt>
                <c:pt idx="9">
                  <c:v>心病四科</c:v>
                </c:pt>
                <c:pt idx="10">
                  <c:v>内分泌科</c:v>
                </c:pt>
                <c:pt idx="11">
                  <c:v>产科</c:v>
                </c:pt>
                <c:pt idx="12">
                  <c:v>肾脏内科</c:v>
                </c:pt>
                <c:pt idx="13">
                  <c:v>综合内科</c:v>
                </c:pt>
                <c:pt idx="14">
                  <c:v>妇科</c:v>
                </c:pt>
                <c:pt idx="15">
                  <c:v>脾胃病科</c:v>
                </c:pt>
                <c:pt idx="16">
                  <c:v>西区重症医学科</c:v>
                </c:pt>
                <c:pt idx="17">
                  <c:v>脑病三科</c:v>
                </c:pt>
                <c:pt idx="18">
                  <c:v>推拿科</c:v>
                </c:pt>
                <c:pt idx="19">
                  <c:v>脾胃科消化科合并</c:v>
                </c:pt>
                <c:pt idx="20">
                  <c:v>儿科</c:v>
                </c:pt>
                <c:pt idx="21">
                  <c:v>身心医学科</c:v>
                </c:pt>
                <c:pt idx="22">
                  <c:v>肛肠科</c:v>
                </c:pt>
                <c:pt idx="23">
                  <c:v>心病二科</c:v>
                </c:pt>
                <c:pt idx="24">
                  <c:v>肝胆外科</c:v>
                </c:pt>
                <c:pt idx="25">
                  <c:v>血液科</c:v>
                </c:pt>
                <c:pt idx="26">
                  <c:v>小儿推拿科</c:v>
                </c:pt>
                <c:pt idx="27">
                  <c:v>呼吸内科</c:v>
                </c:pt>
                <c:pt idx="28">
                  <c:v>医院</c:v>
                </c:pt>
                <c:pt idx="29">
                  <c:v>运动损伤骨科</c:v>
                </c:pt>
                <c:pt idx="30">
                  <c:v>皮肤科</c:v>
                </c:pt>
                <c:pt idx="31">
                  <c:v>口腔科</c:v>
                </c:pt>
                <c:pt idx="32">
                  <c:v>妇科妇二科合并</c:v>
                </c:pt>
                <c:pt idx="33">
                  <c:v>显微骨科</c:v>
                </c:pt>
                <c:pt idx="34">
                  <c:v>神经内科</c:v>
                </c:pt>
                <c:pt idx="35">
                  <c:v>创伤骨科</c:v>
                </c:pt>
                <c:pt idx="36">
                  <c:v>普通外科</c:v>
                </c:pt>
                <c:pt idx="37">
                  <c:v>小儿骨科</c:v>
                </c:pt>
                <c:pt idx="38">
                  <c:v>美容皮肤科</c:v>
                </c:pt>
                <c:pt idx="39">
                  <c:v>肿瘤内科</c:v>
                </c:pt>
                <c:pt idx="40">
                  <c:v>中医经典科</c:v>
                </c:pt>
                <c:pt idx="41">
                  <c:v>重症医学科</c:v>
                </c:pt>
                <c:pt idx="42">
                  <c:v>骨科</c:v>
                </c:pt>
                <c:pt idx="43">
                  <c:v>脑病一科</c:v>
                </c:pt>
                <c:pt idx="44">
                  <c:v>治未病中心</c:v>
                </c:pt>
                <c:pt idx="45">
                  <c:v>脊柱骨科</c:v>
                </c:pt>
                <c:pt idx="46">
                  <c:v>乳腺甲状腺外科</c:v>
                </c:pt>
                <c:pt idx="47">
                  <c:v>眼科</c:v>
                </c:pt>
                <c:pt idx="48">
                  <c:v>中医外治中心</c:v>
                </c:pt>
                <c:pt idx="49">
                  <c:v>心病一科</c:v>
                </c:pt>
                <c:pt idx="50">
                  <c:v>康复科</c:v>
                </c:pt>
                <c:pt idx="51">
                  <c:v>泌尿外科</c:v>
                </c:pt>
                <c:pt idx="52">
                  <c:v>周围血管科</c:v>
                </c:pt>
                <c:pt idx="53">
                  <c:v>心病三科</c:v>
                </c:pt>
                <c:pt idx="54">
                  <c:v>东区重症医学科</c:v>
                </c:pt>
                <c:pt idx="55">
                  <c:v>男科</c:v>
                </c:pt>
                <c:pt idx="56">
                  <c:v>老年医学科</c:v>
                </c:pt>
                <c:pt idx="57">
                  <c:v>脑病二科</c:v>
                </c:pt>
                <c:pt idx="58">
                  <c:v>神经外科</c:v>
                </c:pt>
                <c:pt idx="59">
                  <c:v>微创骨科</c:v>
                </c:pt>
                <c:pt idx="60">
                  <c:v>风湿病科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99.89940133759528</c:v>
                </c:pt>
                <c:pt idx="1">
                  <c:v>99.51231900309807</c:v>
                </c:pt>
                <c:pt idx="2">
                  <c:v>99.10264551662573</c:v>
                </c:pt>
                <c:pt idx="3">
                  <c:v>92.41085640440339</c:v>
                </c:pt>
                <c:pt idx="4">
                  <c:v>91.77693019873968</c:v>
                </c:pt>
                <c:pt idx="5">
                  <c:v>90.97789988695051</c:v>
                </c:pt>
                <c:pt idx="6">
                  <c:v>90.22129614179026</c:v>
                </c:pt>
                <c:pt idx="7">
                  <c:v>89.27133983392963</c:v>
                </c:pt>
                <c:pt idx="8">
                  <c:v>87.61149977285028</c:v>
                </c:pt>
                <c:pt idx="9">
                  <c:v>87.20092702606787</c:v>
                </c:pt>
                <c:pt idx="10">
                  <c:v>86.89688738239741</c:v>
                </c:pt>
                <c:pt idx="11">
                  <c:v>86.85577248853056</c:v>
                </c:pt>
                <c:pt idx="12">
                  <c:v>86.46140809776061</c:v>
                </c:pt>
                <c:pt idx="13">
                  <c:v>84.4833362830405</c:v>
                </c:pt>
                <c:pt idx="14">
                  <c:v>81.3101862343852</c:v>
                </c:pt>
                <c:pt idx="15">
                  <c:v>79.16917358075175</c:v>
                </c:pt>
                <c:pt idx="16">
                  <c:v>77.86262993600057</c:v>
                </c:pt>
                <c:pt idx="17">
                  <c:v>75.30749733339228</c:v>
                </c:pt>
                <c:pt idx="18">
                  <c:v>74.2705355732226</c:v>
                </c:pt>
                <c:pt idx="19">
                  <c:v>71.84644689221396</c:v>
                </c:pt>
                <c:pt idx="20">
                  <c:v>70.69425997537738</c:v>
                </c:pt>
                <c:pt idx="21">
                  <c:v>70.55474835933451</c:v>
                </c:pt>
                <c:pt idx="22">
                  <c:v>69.99618728206241</c:v>
                </c:pt>
                <c:pt idx="23">
                  <c:v>66.19406404538755</c:v>
                </c:pt>
                <c:pt idx="24">
                  <c:v>63.161454959572</c:v>
                </c:pt>
                <c:pt idx="25">
                  <c:v>62.56683142312023</c:v>
                </c:pt>
                <c:pt idx="26">
                  <c:v>60.86593897653047</c:v>
                </c:pt>
                <c:pt idx="27">
                  <c:v>55.91496428977643</c:v>
                </c:pt>
                <c:pt idx="28">
                  <c:v>55.86234090258593</c:v>
                </c:pt>
                <c:pt idx="29">
                  <c:v>55.28518666594711</c:v>
                </c:pt>
                <c:pt idx="30">
                  <c:v>52.931901466215294</c:v>
                </c:pt>
                <c:pt idx="31">
                  <c:v>52.07172062231757</c:v>
                </c:pt>
                <c:pt idx="32">
                  <c:v>50.47422487849653</c:v>
                </c:pt>
                <c:pt idx="33">
                  <c:v>49.01408264192455</c:v>
                </c:pt>
                <c:pt idx="34">
                  <c:v>48.405301667589654</c:v>
                </c:pt>
                <c:pt idx="35">
                  <c:v>48.06753075678314</c:v>
                </c:pt>
                <c:pt idx="36">
                  <c:v>46.833308871358035</c:v>
                </c:pt>
                <c:pt idx="37">
                  <c:v>46.51155241181395</c:v>
                </c:pt>
                <c:pt idx="38">
                  <c:v>45.75134598374726</c:v>
                </c:pt>
                <c:pt idx="39">
                  <c:v>44.41368876577214</c:v>
                </c:pt>
                <c:pt idx="40">
                  <c:v>38.42960104407196</c:v>
                </c:pt>
                <c:pt idx="41">
                  <c:v>37.46465032187694</c:v>
                </c:pt>
                <c:pt idx="42">
                  <c:v>28.936548054010245</c:v>
                </c:pt>
                <c:pt idx="43">
                  <c:v>28.881474756090665</c:v>
                </c:pt>
                <c:pt idx="44">
                  <c:v>28.726592454071653</c:v>
                </c:pt>
                <c:pt idx="45">
                  <c:v>27.219654313106222</c:v>
                </c:pt>
                <c:pt idx="46">
                  <c:v>25.380483883667292</c:v>
                </c:pt>
                <c:pt idx="47">
                  <c:v>25.125392123489544</c:v>
                </c:pt>
                <c:pt idx="48">
                  <c:v>23.263537285506388</c:v>
                </c:pt>
                <c:pt idx="49">
                  <c:v>22.063396997671237</c:v>
                </c:pt>
                <c:pt idx="50">
                  <c:v>21.941663432064807</c:v>
                </c:pt>
                <c:pt idx="51">
                  <c:v>19.645353014038157</c:v>
                </c:pt>
                <c:pt idx="52">
                  <c:v>18.813915919425295</c:v>
                </c:pt>
                <c:pt idx="53">
                  <c:v>15.138501397678139</c:v>
                </c:pt>
                <c:pt idx="54">
                  <c:v>13.7774949809085</c:v>
                </c:pt>
                <c:pt idx="55">
                  <c:v>11.543532354944297</c:v>
                </c:pt>
                <c:pt idx="56">
                  <c:v>10.620709430565544</c:v>
                </c:pt>
                <c:pt idx="57">
                  <c:v>8.683137390309014</c:v>
                </c:pt>
                <c:pt idx="58">
                  <c:v>7.752864815996263</c:v>
                </c:pt>
                <c:pt idx="59">
                  <c:v>4.834603939258564</c:v>
                </c:pt>
                <c:pt idx="60">
                  <c:v>3.799652189665803</c:v>
                </c:pt>
                <c:pt idx="61">
                  <c:v>1.7395985838020156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消化内科</c:v>
                </c:pt>
                <c:pt idx="2">
                  <c:v>耳鼻喉科</c:v>
                </c:pt>
                <c:pt idx="3">
                  <c:v>肝胆外科</c:v>
                </c:pt>
                <c:pt idx="4">
                  <c:v>脊柱骨科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康复科</c:v>
                </c:pt>
                <c:pt idx="8">
                  <c:v>治未病中心</c:v>
                </c:pt>
                <c:pt idx="9">
                  <c:v>脑病一科</c:v>
                </c:pt>
                <c:pt idx="10">
                  <c:v>乳腺甲状腺外科</c:v>
                </c:pt>
                <c:pt idx="11">
                  <c:v>东区肾病科</c:v>
                </c:pt>
                <c:pt idx="12">
                  <c:v>针灸科</c:v>
                </c:pt>
                <c:pt idx="13">
                  <c:v>重症医学科</c:v>
                </c:pt>
                <c:pt idx="14">
                  <c:v>肾病科</c:v>
                </c:pt>
                <c:pt idx="15">
                  <c:v>男科</c:v>
                </c:pt>
                <c:pt idx="16">
                  <c:v>心血管内科</c:v>
                </c:pt>
                <c:pt idx="17">
                  <c:v>肛肠科</c:v>
                </c:pt>
                <c:pt idx="18">
                  <c:v>东区重症医学科</c:v>
                </c:pt>
                <c:pt idx="19">
                  <c:v>脑病三科</c:v>
                </c:pt>
                <c:pt idx="20">
                  <c:v>脾胃科消化科合并</c:v>
                </c:pt>
                <c:pt idx="21">
                  <c:v>运动损伤骨科</c:v>
                </c:pt>
                <c:pt idx="22">
                  <c:v>推拿科</c:v>
                </c:pt>
                <c:pt idx="23">
                  <c:v>心病一科</c:v>
                </c:pt>
                <c:pt idx="24">
                  <c:v>小儿推拿科</c:v>
                </c:pt>
                <c:pt idx="25">
                  <c:v>神经内科</c:v>
                </c:pt>
                <c:pt idx="26">
                  <c:v>脑病二科</c:v>
                </c:pt>
                <c:pt idx="27">
                  <c:v>心病三科</c:v>
                </c:pt>
                <c:pt idx="28">
                  <c:v>身心医学科</c:v>
                </c:pt>
                <c:pt idx="29">
                  <c:v>显微骨科</c:v>
                </c:pt>
                <c:pt idx="30">
                  <c:v>肾脏内科</c:v>
                </c:pt>
                <c:pt idx="31">
                  <c:v>肝病科</c:v>
                </c:pt>
                <c:pt idx="32">
                  <c:v>胸外科</c:v>
                </c:pt>
                <c:pt idx="33">
                  <c:v>小儿骨科</c:v>
                </c:pt>
                <c:pt idx="34">
                  <c:v>呼吸内科</c:v>
                </c:pt>
                <c:pt idx="35">
                  <c:v>脾胃病科</c:v>
                </c:pt>
                <c:pt idx="36">
                  <c:v>内分泌科</c:v>
                </c:pt>
                <c:pt idx="37">
                  <c:v>美容皮肤科</c:v>
                </c:pt>
                <c:pt idx="38">
                  <c:v>关节骨科</c:v>
                </c:pt>
                <c:pt idx="39">
                  <c:v>综合内科</c:v>
                </c:pt>
                <c:pt idx="40">
                  <c:v>周围血管科</c:v>
                </c:pt>
                <c:pt idx="41">
                  <c:v>心病四科</c:v>
                </c:pt>
                <c:pt idx="42">
                  <c:v>妇科妇二科合并</c:v>
                </c:pt>
                <c:pt idx="43">
                  <c:v>老年医学科</c:v>
                </c:pt>
                <c:pt idx="44">
                  <c:v>创伤骨科</c:v>
                </c:pt>
                <c:pt idx="45">
                  <c:v>中医经典科</c:v>
                </c:pt>
                <c:pt idx="46">
                  <c:v>心病二科</c:v>
                </c:pt>
                <c:pt idx="47">
                  <c:v>风湿病科</c:v>
                </c:pt>
                <c:pt idx="48">
                  <c:v>儿科</c:v>
                </c:pt>
                <c:pt idx="49">
                  <c:v>妇科</c:v>
                </c:pt>
                <c:pt idx="50">
                  <c:v>医院</c:v>
                </c:pt>
                <c:pt idx="51">
                  <c:v>西区重症医学科</c:v>
                </c:pt>
                <c:pt idx="52">
                  <c:v>肿瘤内科</c:v>
                </c:pt>
                <c:pt idx="53">
                  <c:v>妇二科</c:v>
                </c:pt>
                <c:pt idx="54">
                  <c:v>微创骨科</c:v>
                </c:pt>
                <c:pt idx="55">
                  <c:v>泌尿外科</c:v>
                </c:pt>
                <c:pt idx="56">
                  <c:v>产科</c:v>
                </c:pt>
                <c:pt idx="57">
                  <c:v>皮肤科</c:v>
                </c:pt>
                <c:pt idx="58">
                  <c:v>骨科</c:v>
                </c:pt>
                <c:pt idx="59">
                  <c:v>血液科</c:v>
                </c:pt>
                <c:pt idx="60">
                  <c:v>眼科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99.91250418938533</c:v>
                </c:pt>
                <c:pt idx="1">
                  <c:v>98.17014580027403</c:v>
                </c:pt>
                <c:pt idx="2">
                  <c:v>96.98411727637735</c:v>
                </c:pt>
                <c:pt idx="3">
                  <c:v>93.57733600330008</c:v>
                </c:pt>
                <c:pt idx="4">
                  <c:v>92.39896873058497</c:v>
                </c:pt>
                <c:pt idx="5">
                  <c:v>89.17008811688045</c:v>
                </c:pt>
                <c:pt idx="6">
                  <c:v>88.88472940959906</c:v>
                </c:pt>
                <c:pt idx="7">
                  <c:v>86.73831990306896</c:v>
                </c:pt>
                <c:pt idx="8">
                  <c:v>84.33611184359661</c:v>
                </c:pt>
                <c:pt idx="9">
                  <c:v>83.63408549897026</c:v>
                </c:pt>
                <c:pt idx="10">
                  <c:v>82.37257902105401</c:v>
                </c:pt>
                <c:pt idx="11">
                  <c:v>82.27562264487094</c:v>
                </c:pt>
                <c:pt idx="12">
                  <c:v>81.49045728417941</c:v>
                </c:pt>
                <c:pt idx="13">
                  <c:v>78.62317635464476</c:v>
                </c:pt>
                <c:pt idx="14">
                  <c:v>74.58527740381138</c:v>
                </c:pt>
                <c:pt idx="15">
                  <c:v>73.9254990325418</c:v>
                </c:pt>
                <c:pt idx="16">
                  <c:v>73.5044489378841</c:v>
                </c:pt>
                <c:pt idx="17">
                  <c:v>72.53403068539235</c:v>
                </c:pt>
                <c:pt idx="18">
                  <c:v>72.32998035720884</c:v>
                </c:pt>
                <c:pt idx="19">
                  <c:v>68.9103057092049</c:v>
                </c:pt>
                <c:pt idx="20">
                  <c:v>67.97739822828657</c:v>
                </c:pt>
                <c:pt idx="21">
                  <c:v>67.86154818064767</c:v>
                </c:pt>
                <c:pt idx="22">
                  <c:v>67.76611432256625</c:v>
                </c:pt>
                <c:pt idx="23">
                  <c:v>60.67209294882765</c:v>
                </c:pt>
                <c:pt idx="24">
                  <c:v>60.382292458168884</c:v>
                </c:pt>
                <c:pt idx="25">
                  <c:v>60.15181891375965</c:v>
                </c:pt>
                <c:pt idx="26">
                  <c:v>59.544731412639365</c:v>
                </c:pt>
                <c:pt idx="27">
                  <c:v>55.862983736692094</c:v>
                </c:pt>
                <c:pt idx="28">
                  <c:v>55.610398734732854</c:v>
                </c:pt>
                <c:pt idx="29">
                  <c:v>55.197179911825444</c:v>
                </c:pt>
                <c:pt idx="30">
                  <c:v>52.208742269315756</c:v>
                </c:pt>
                <c:pt idx="31">
                  <c:v>52.11418139337074</c:v>
                </c:pt>
                <c:pt idx="32">
                  <c:v>49.29038219890973</c:v>
                </c:pt>
                <c:pt idx="33">
                  <c:v>49.03843046090031</c:v>
                </c:pt>
                <c:pt idx="34">
                  <c:v>46.46866159180831</c:v>
                </c:pt>
                <c:pt idx="35">
                  <c:v>46.42623690535641</c:v>
                </c:pt>
                <c:pt idx="36">
                  <c:v>44.05273209682154</c:v>
                </c:pt>
                <c:pt idx="37">
                  <c:v>41.94228804564197</c:v>
                </c:pt>
                <c:pt idx="38">
                  <c:v>40.397331071538176</c:v>
                </c:pt>
                <c:pt idx="39">
                  <c:v>38.317307819920046</c:v>
                </c:pt>
                <c:pt idx="40">
                  <c:v>37.77613390761656</c:v>
                </c:pt>
                <c:pt idx="41">
                  <c:v>37.12984774300707</c:v>
                </c:pt>
                <c:pt idx="42">
                  <c:v>34.20791609065053</c:v>
                </c:pt>
                <c:pt idx="43">
                  <c:v>33.06155387142849</c:v>
                </c:pt>
                <c:pt idx="44">
                  <c:v>32.91390450965048</c:v>
                </c:pt>
                <c:pt idx="45">
                  <c:v>32.7449065184817</c:v>
                </c:pt>
                <c:pt idx="46">
                  <c:v>30.522633439589274</c:v>
                </c:pt>
                <c:pt idx="47">
                  <c:v>29.852299849132024</c:v>
                </c:pt>
                <c:pt idx="48">
                  <c:v>29.737068427835055</c:v>
                </c:pt>
                <c:pt idx="49">
                  <c:v>26.801624374698797</c:v>
                </c:pt>
                <c:pt idx="50">
                  <c:v>24.74292830407179</c:v>
                </c:pt>
                <c:pt idx="51">
                  <c:v>23.40160034433407</c:v>
                </c:pt>
                <c:pt idx="52">
                  <c:v>20.9766521216719</c:v>
                </c:pt>
                <c:pt idx="53">
                  <c:v>20.273641412603727</c:v>
                </c:pt>
                <c:pt idx="54">
                  <c:v>16.376411842671224</c:v>
                </c:pt>
                <c:pt idx="55">
                  <c:v>15.689839316125664</c:v>
                </c:pt>
                <c:pt idx="56">
                  <c:v>11.698874297318596</c:v>
                </c:pt>
                <c:pt idx="57">
                  <c:v>5.700954697016836</c:v>
                </c:pt>
                <c:pt idx="58">
                  <c:v>5.457407371047096</c:v>
                </c:pt>
                <c:pt idx="59">
                  <c:v>5.2769918157914875</c:v>
                </c:pt>
                <c:pt idx="60">
                  <c:v>3.5106965067128737</c:v>
                </c:pt>
                <c:pt idx="61">
                  <c:v>0.4405175972831632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重症医学科</c:v>
                </c:pt>
                <c:pt idx="2">
                  <c:v>脑病三科</c:v>
                </c:pt>
                <c:pt idx="3">
                  <c:v>脾胃科消化科合并</c:v>
                </c:pt>
                <c:pt idx="4">
                  <c:v>消化内科</c:v>
                </c:pt>
                <c:pt idx="5">
                  <c:v>治未病中心</c:v>
                </c:pt>
                <c:pt idx="6">
                  <c:v>普通外科</c:v>
                </c:pt>
                <c:pt idx="7">
                  <c:v>周围血管科</c:v>
                </c:pt>
                <c:pt idx="8">
                  <c:v>显微骨科</c:v>
                </c:pt>
                <c:pt idx="9">
                  <c:v>小儿推拿科</c:v>
                </c:pt>
                <c:pt idx="10">
                  <c:v>心病二科</c:v>
                </c:pt>
                <c:pt idx="11">
                  <c:v>神经外科</c:v>
                </c:pt>
                <c:pt idx="12">
                  <c:v>心病四科</c:v>
                </c:pt>
                <c:pt idx="13">
                  <c:v>关节骨科</c:v>
                </c:pt>
                <c:pt idx="14">
                  <c:v>创伤骨科</c:v>
                </c:pt>
                <c:pt idx="15">
                  <c:v>身心医学科</c:v>
                </c:pt>
                <c:pt idx="16">
                  <c:v>肾病科</c:v>
                </c:pt>
                <c:pt idx="17">
                  <c:v>风湿病科</c:v>
                </c:pt>
                <c:pt idx="18">
                  <c:v>康复科</c:v>
                </c:pt>
                <c:pt idx="19">
                  <c:v>乳腺甲状腺外科</c:v>
                </c:pt>
                <c:pt idx="20">
                  <c:v>男科</c:v>
                </c:pt>
                <c:pt idx="21">
                  <c:v>综合内科</c:v>
                </c:pt>
                <c:pt idx="22">
                  <c:v>妇二科</c:v>
                </c:pt>
                <c:pt idx="23">
                  <c:v>血液科</c:v>
                </c:pt>
                <c:pt idx="24">
                  <c:v>口腔科</c:v>
                </c:pt>
                <c:pt idx="25">
                  <c:v>肾脏内科</c:v>
                </c:pt>
                <c:pt idx="26">
                  <c:v>泌尿外科</c:v>
                </c:pt>
                <c:pt idx="27">
                  <c:v>心病一科</c:v>
                </c:pt>
                <c:pt idx="28">
                  <c:v>耳鼻喉科</c:v>
                </c:pt>
                <c:pt idx="29">
                  <c:v>心血管内科</c:v>
                </c:pt>
                <c:pt idx="30">
                  <c:v>推拿科</c:v>
                </c:pt>
                <c:pt idx="31">
                  <c:v>微创骨科</c:v>
                </c:pt>
                <c:pt idx="32">
                  <c:v>小儿骨科</c:v>
                </c:pt>
                <c:pt idx="33">
                  <c:v>中医经典科</c:v>
                </c:pt>
                <c:pt idx="34">
                  <c:v>针灸科</c:v>
                </c:pt>
                <c:pt idx="35">
                  <c:v>西区重症医学科</c:v>
                </c:pt>
                <c:pt idx="36">
                  <c:v>东区肾病科</c:v>
                </c:pt>
                <c:pt idx="37">
                  <c:v>中医外治中心</c:v>
                </c:pt>
                <c:pt idx="38">
                  <c:v>脾胃病科</c:v>
                </c:pt>
                <c:pt idx="39">
                  <c:v>骨科</c:v>
                </c:pt>
                <c:pt idx="40">
                  <c:v>胸外科</c:v>
                </c:pt>
                <c:pt idx="41">
                  <c:v>脑病二科</c:v>
                </c:pt>
                <c:pt idx="42">
                  <c:v>妇科妇二科合并</c:v>
                </c:pt>
                <c:pt idx="43">
                  <c:v>心病三科</c:v>
                </c:pt>
                <c:pt idx="44">
                  <c:v>肝胆外科</c:v>
                </c:pt>
                <c:pt idx="45">
                  <c:v>肝病科</c:v>
                </c:pt>
                <c:pt idx="46">
                  <c:v>肛肠科</c:v>
                </c:pt>
                <c:pt idx="47">
                  <c:v>东区重症医学科</c:v>
                </c:pt>
                <c:pt idx="48">
                  <c:v>产科</c:v>
                </c:pt>
                <c:pt idx="49">
                  <c:v>呼吸内科</c:v>
                </c:pt>
                <c:pt idx="50">
                  <c:v>神经内科</c:v>
                </c:pt>
                <c:pt idx="51">
                  <c:v>脊柱骨科</c:v>
                </c:pt>
                <c:pt idx="52">
                  <c:v>儿科</c:v>
                </c:pt>
                <c:pt idx="53">
                  <c:v>脑病一科</c:v>
                </c:pt>
                <c:pt idx="54">
                  <c:v>皮肤科</c:v>
                </c:pt>
                <c:pt idx="55">
                  <c:v>妇科</c:v>
                </c:pt>
                <c:pt idx="56">
                  <c:v>老年医学科</c:v>
                </c:pt>
                <c:pt idx="57">
                  <c:v>内分泌科</c:v>
                </c:pt>
                <c:pt idx="58">
                  <c:v>美容皮肤科</c:v>
                </c:pt>
                <c:pt idx="59">
                  <c:v>运动损伤骨科</c:v>
                </c:pt>
                <c:pt idx="60">
                  <c:v>医院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99.82876355694313</c:v>
                </c:pt>
                <c:pt idx="1">
                  <c:v>99.79636776600775</c:v>
                </c:pt>
                <c:pt idx="2">
                  <c:v>96.81875053976596</c:v>
                </c:pt>
                <c:pt idx="3">
                  <c:v>95.60533280387806</c:v>
                </c:pt>
                <c:pt idx="4">
                  <c:v>94.12783263482073</c:v>
                </c:pt>
                <c:pt idx="5">
                  <c:v>92.7885724484657</c:v>
                </c:pt>
                <c:pt idx="6">
                  <c:v>91.35484034313683</c:v>
                </c:pt>
                <c:pt idx="7">
                  <c:v>88.49936013170516</c:v>
                </c:pt>
                <c:pt idx="8">
                  <c:v>88.33166630959796</c:v>
                </c:pt>
                <c:pt idx="9">
                  <c:v>88.04593395093296</c:v>
                </c:pt>
                <c:pt idx="10">
                  <c:v>88.02171346345595</c:v>
                </c:pt>
                <c:pt idx="11">
                  <c:v>86.60936710912208</c:v>
                </c:pt>
                <c:pt idx="12">
                  <c:v>86.5523073609142</c:v>
                </c:pt>
                <c:pt idx="13">
                  <c:v>85.34535935700241</c:v>
                </c:pt>
                <c:pt idx="14">
                  <c:v>85.20713652220005</c:v>
                </c:pt>
                <c:pt idx="15">
                  <c:v>83.83232134509105</c:v>
                </c:pt>
                <c:pt idx="16">
                  <c:v>83.78303196333448</c:v>
                </c:pt>
                <c:pt idx="17">
                  <c:v>83.31372451985521</c:v>
                </c:pt>
                <c:pt idx="18">
                  <c:v>81.46029220228002</c:v>
                </c:pt>
                <c:pt idx="19">
                  <c:v>80.360873810495</c:v>
                </c:pt>
                <c:pt idx="20">
                  <c:v>79.33332422774997</c:v>
                </c:pt>
                <c:pt idx="21">
                  <c:v>77.39629805879129</c:v>
                </c:pt>
                <c:pt idx="22">
                  <c:v>76.56028556207579</c:v>
                </c:pt>
                <c:pt idx="23">
                  <c:v>76.40560045576572</c:v>
                </c:pt>
                <c:pt idx="24">
                  <c:v>76.13889889686567</c:v>
                </c:pt>
                <c:pt idx="25">
                  <c:v>74.51660956212824</c:v>
                </c:pt>
                <c:pt idx="26">
                  <c:v>69.9660901640255</c:v>
                </c:pt>
                <c:pt idx="27">
                  <c:v>68.03914234860231</c:v>
                </c:pt>
                <c:pt idx="28">
                  <c:v>62.90938512634294</c:v>
                </c:pt>
                <c:pt idx="29">
                  <c:v>61.38464556651391</c:v>
                </c:pt>
                <c:pt idx="30">
                  <c:v>58.838563325001125</c:v>
                </c:pt>
                <c:pt idx="31">
                  <c:v>57.120241333028666</c:v>
                </c:pt>
                <c:pt idx="32">
                  <c:v>56.80072431075385</c:v>
                </c:pt>
                <c:pt idx="33">
                  <c:v>45.9442550703671</c:v>
                </c:pt>
                <c:pt idx="34">
                  <c:v>42.264859390215804</c:v>
                </c:pt>
                <c:pt idx="35">
                  <c:v>41.592939641564385</c:v>
                </c:pt>
                <c:pt idx="36">
                  <c:v>41.24337052446619</c:v>
                </c:pt>
                <c:pt idx="37">
                  <c:v>39.16773171329295</c:v>
                </c:pt>
                <c:pt idx="38">
                  <c:v>38.06133610957547</c:v>
                </c:pt>
                <c:pt idx="39">
                  <c:v>37.35546261511418</c:v>
                </c:pt>
                <c:pt idx="40">
                  <c:v>37.13687379577566</c:v>
                </c:pt>
                <c:pt idx="41">
                  <c:v>35.06339960385883</c:v>
                </c:pt>
                <c:pt idx="42">
                  <c:v>34.1550001037636</c:v>
                </c:pt>
                <c:pt idx="43">
                  <c:v>32.74238764142539</c:v>
                </c:pt>
                <c:pt idx="44">
                  <c:v>32.39988674922913</c:v>
                </c:pt>
                <c:pt idx="45">
                  <c:v>30.779710731051324</c:v>
                </c:pt>
                <c:pt idx="46">
                  <c:v>29.6416782571892</c:v>
                </c:pt>
                <c:pt idx="47">
                  <c:v>27.965195827768284</c:v>
                </c:pt>
                <c:pt idx="48">
                  <c:v>25.72078081309497</c:v>
                </c:pt>
                <c:pt idx="49">
                  <c:v>25.21484035286803</c:v>
                </c:pt>
                <c:pt idx="50">
                  <c:v>24.952230063482794</c:v>
                </c:pt>
                <c:pt idx="51">
                  <c:v>22.35486475869024</c:v>
                </c:pt>
                <c:pt idx="52">
                  <c:v>21.954296590925093</c:v>
                </c:pt>
                <c:pt idx="53">
                  <c:v>21.424347270511525</c:v>
                </c:pt>
                <c:pt idx="54">
                  <c:v>14.4815709736571</c:v>
                </c:pt>
                <c:pt idx="55">
                  <c:v>12.924896966133392</c:v>
                </c:pt>
                <c:pt idx="56">
                  <c:v>12.396860255717979</c:v>
                </c:pt>
                <c:pt idx="57">
                  <c:v>12.060279109613603</c:v>
                </c:pt>
                <c:pt idx="58">
                  <c:v>3.4728179999074182</c:v>
                </c:pt>
                <c:pt idx="59">
                  <c:v>3.452285109392883</c:v>
                </c:pt>
                <c:pt idx="60">
                  <c:v>3.225048848765133</c:v>
                </c:pt>
                <c:pt idx="61">
                  <c:v>1.5764120516892577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内分泌科</c:v>
                </c:pt>
                <c:pt idx="2">
                  <c:v>普通外科</c:v>
                </c:pt>
                <c:pt idx="3">
                  <c:v>东区重症医学科</c:v>
                </c:pt>
                <c:pt idx="4">
                  <c:v>妇科</c:v>
                </c:pt>
                <c:pt idx="5">
                  <c:v>小儿推拿科</c:v>
                </c:pt>
                <c:pt idx="6">
                  <c:v>口腔科</c:v>
                </c:pt>
                <c:pt idx="7">
                  <c:v>心病三科</c:v>
                </c:pt>
                <c:pt idx="8">
                  <c:v>身心医学科</c:v>
                </c:pt>
                <c:pt idx="9">
                  <c:v>微创骨科</c:v>
                </c:pt>
                <c:pt idx="10">
                  <c:v>呼吸内科</c:v>
                </c:pt>
                <c:pt idx="11">
                  <c:v>康复科</c:v>
                </c:pt>
                <c:pt idx="12">
                  <c:v>医院</c:v>
                </c:pt>
                <c:pt idx="13">
                  <c:v>治未病中心</c:v>
                </c:pt>
                <c:pt idx="14">
                  <c:v>老年医学科</c:v>
                </c:pt>
                <c:pt idx="15">
                  <c:v>小儿骨科</c:v>
                </c:pt>
                <c:pt idx="16">
                  <c:v>骨科</c:v>
                </c:pt>
                <c:pt idx="17">
                  <c:v>皮肤科</c:v>
                </c:pt>
                <c:pt idx="18">
                  <c:v>心病四科</c:v>
                </c:pt>
                <c:pt idx="19">
                  <c:v>耳鼻喉科</c:v>
                </c:pt>
                <c:pt idx="20">
                  <c:v>关节骨科</c:v>
                </c:pt>
                <c:pt idx="21">
                  <c:v>综合内科</c:v>
                </c:pt>
                <c:pt idx="22">
                  <c:v>肝胆外科</c:v>
                </c:pt>
                <c:pt idx="23">
                  <c:v>儿科</c:v>
                </c:pt>
                <c:pt idx="24">
                  <c:v>肾脏内科</c:v>
                </c:pt>
                <c:pt idx="25">
                  <c:v>眼科</c:v>
                </c:pt>
                <c:pt idx="26">
                  <c:v>创伤骨科</c:v>
                </c:pt>
                <c:pt idx="27">
                  <c:v>推拿科</c:v>
                </c:pt>
                <c:pt idx="28">
                  <c:v>男科</c:v>
                </c:pt>
                <c:pt idx="29">
                  <c:v>脑病三科</c:v>
                </c:pt>
                <c:pt idx="30">
                  <c:v>泌尿外科</c:v>
                </c:pt>
                <c:pt idx="31">
                  <c:v>东区肾病科</c:v>
                </c:pt>
                <c:pt idx="32">
                  <c:v>脑病二科</c:v>
                </c:pt>
                <c:pt idx="33">
                  <c:v>肝病科</c:v>
                </c:pt>
                <c:pt idx="34">
                  <c:v>显微骨科</c:v>
                </c:pt>
                <c:pt idx="35">
                  <c:v>胸外科</c:v>
                </c:pt>
                <c:pt idx="36">
                  <c:v>脾胃科消化科合并</c:v>
                </c:pt>
                <c:pt idx="37">
                  <c:v>神经内科</c:v>
                </c:pt>
                <c:pt idx="38">
                  <c:v>肾病科</c:v>
                </c:pt>
                <c:pt idx="39">
                  <c:v>重症医学科</c:v>
                </c:pt>
                <c:pt idx="40">
                  <c:v>乳腺甲状腺外科</c:v>
                </c:pt>
                <c:pt idx="41">
                  <c:v>心病一科</c:v>
                </c:pt>
                <c:pt idx="42">
                  <c:v>脑病一科</c:v>
                </c:pt>
                <c:pt idx="43">
                  <c:v>血液科</c:v>
                </c:pt>
                <c:pt idx="44">
                  <c:v>周围血管科</c:v>
                </c:pt>
                <c:pt idx="45">
                  <c:v>中医外治中心</c:v>
                </c:pt>
                <c:pt idx="46">
                  <c:v>消化内科</c:v>
                </c:pt>
                <c:pt idx="47">
                  <c:v>神经外科</c:v>
                </c:pt>
                <c:pt idx="48">
                  <c:v>肛肠科</c:v>
                </c:pt>
                <c:pt idx="49">
                  <c:v>心病二科</c:v>
                </c:pt>
                <c:pt idx="50">
                  <c:v>美容皮肤科</c:v>
                </c:pt>
                <c:pt idx="51">
                  <c:v>肿瘤内科</c:v>
                </c:pt>
                <c:pt idx="52">
                  <c:v>脾胃病科</c:v>
                </c:pt>
                <c:pt idx="53">
                  <c:v>西区重症医学科</c:v>
                </c:pt>
                <c:pt idx="54">
                  <c:v>妇科妇二科合并</c:v>
                </c:pt>
                <c:pt idx="55">
                  <c:v>脊柱骨科</c:v>
                </c:pt>
                <c:pt idx="56">
                  <c:v>产科</c:v>
                </c:pt>
                <c:pt idx="57">
                  <c:v>中医经典科</c:v>
                </c:pt>
                <c:pt idx="58">
                  <c:v>针灸科</c:v>
                </c:pt>
                <c:pt idx="59">
                  <c:v>妇二科</c:v>
                </c:pt>
                <c:pt idx="60">
                  <c:v>心血管内科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97.97088765783049</c:v>
                </c:pt>
                <c:pt idx="1">
                  <c:v>97.74913413174913</c:v>
                </c:pt>
                <c:pt idx="2">
                  <c:v>97.41742170289776</c:v>
                </c:pt>
                <c:pt idx="3">
                  <c:v>94.01559023788712</c:v>
                </c:pt>
                <c:pt idx="4">
                  <c:v>89.06671122388956</c:v>
                </c:pt>
                <c:pt idx="5">
                  <c:v>87.07883824951183</c:v>
                </c:pt>
                <c:pt idx="6">
                  <c:v>86.87987298395363</c:v>
                </c:pt>
                <c:pt idx="7">
                  <c:v>85.73383342441039</c:v>
                </c:pt>
                <c:pt idx="8">
                  <c:v>83.39650753702021</c:v>
                </c:pt>
                <c:pt idx="9">
                  <c:v>77.77288560069253</c:v>
                </c:pt>
                <c:pt idx="10">
                  <c:v>76.41651309266204</c:v>
                </c:pt>
                <c:pt idx="11">
                  <c:v>76.04693119396816</c:v>
                </c:pt>
                <c:pt idx="12">
                  <c:v>74.31789134103542</c:v>
                </c:pt>
                <c:pt idx="13">
                  <c:v>73.73051007107001</c:v>
                </c:pt>
                <c:pt idx="14">
                  <c:v>72.06375713169105</c:v>
                </c:pt>
                <c:pt idx="15">
                  <c:v>70.22027947143631</c:v>
                </c:pt>
                <c:pt idx="16">
                  <c:v>68.95100408830675</c:v>
                </c:pt>
                <c:pt idx="17">
                  <c:v>67.98065666921408</c:v>
                </c:pt>
                <c:pt idx="18">
                  <c:v>67.59759503483609</c:v>
                </c:pt>
                <c:pt idx="19">
                  <c:v>67.44378577008278</c:v>
                </c:pt>
                <c:pt idx="20">
                  <c:v>64.272079788236</c:v>
                </c:pt>
                <c:pt idx="21">
                  <c:v>63.1961127144983</c:v>
                </c:pt>
                <c:pt idx="22">
                  <c:v>62.723060560145846</c:v>
                </c:pt>
                <c:pt idx="23">
                  <c:v>62.472003453600756</c:v>
                </c:pt>
                <c:pt idx="24">
                  <c:v>59.65940863406256</c:v>
                </c:pt>
                <c:pt idx="25">
                  <c:v>56.770398178766925</c:v>
                </c:pt>
                <c:pt idx="26">
                  <c:v>54.40017216881816</c:v>
                </c:pt>
                <c:pt idx="27">
                  <c:v>52.379893482252406</c:v>
                </c:pt>
                <c:pt idx="28">
                  <c:v>52.1455300692232</c:v>
                </c:pt>
                <c:pt idx="29">
                  <c:v>51.879535108239374</c:v>
                </c:pt>
                <c:pt idx="30">
                  <c:v>46.676698409506876</c:v>
                </c:pt>
                <c:pt idx="31">
                  <c:v>45.4767309769067</c:v>
                </c:pt>
                <c:pt idx="32">
                  <c:v>45.102462460846525</c:v>
                </c:pt>
                <c:pt idx="33">
                  <c:v>39.55374936354745</c:v>
                </c:pt>
                <c:pt idx="34">
                  <c:v>35.36818465168432</c:v>
                </c:pt>
                <c:pt idx="35">
                  <c:v>33.48108237643319</c:v>
                </c:pt>
                <c:pt idx="36">
                  <c:v>31.760499734753633</c:v>
                </c:pt>
                <c:pt idx="37">
                  <c:v>30.520677449063193</c:v>
                </c:pt>
                <c:pt idx="38">
                  <c:v>30.22116207650043</c:v>
                </c:pt>
                <c:pt idx="39">
                  <c:v>28.029940389492445</c:v>
                </c:pt>
                <c:pt idx="40">
                  <c:v>25.727042352513863</c:v>
                </c:pt>
                <c:pt idx="41">
                  <c:v>23.352739815197143</c:v>
                </c:pt>
                <c:pt idx="42">
                  <c:v>22.79527922701461</c:v>
                </c:pt>
                <c:pt idx="43">
                  <c:v>22.439687713160517</c:v>
                </c:pt>
                <c:pt idx="44">
                  <c:v>21.400935055732305</c:v>
                </c:pt>
                <c:pt idx="45">
                  <c:v>18.878567648463186</c:v>
                </c:pt>
                <c:pt idx="46">
                  <c:v>18.78058215670766</c:v>
                </c:pt>
                <c:pt idx="47">
                  <c:v>18.622399777754616</c:v>
                </c:pt>
                <c:pt idx="48">
                  <c:v>18.492110172484686</c:v>
                </c:pt>
                <c:pt idx="49">
                  <c:v>18.356011240417324</c:v>
                </c:pt>
                <c:pt idx="50">
                  <c:v>16.278894455053972</c:v>
                </c:pt>
                <c:pt idx="51">
                  <c:v>15.424168987396026</c:v>
                </c:pt>
                <c:pt idx="52">
                  <c:v>14.164857685058152</c:v>
                </c:pt>
                <c:pt idx="53">
                  <c:v>12.755663253372052</c:v>
                </c:pt>
                <c:pt idx="54">
                  <c:v>12.4140519733573</c:v>
                </c:pt>
                <c:pt idx="55">
                  <c:v>12.27102042282031</c:v>
                </c:pt>
                <c:pt idx="56">
                  <c:v>10.01664464497496</c:v>
                </c:pt>
                <c:pt idx="57">
                  <c:v>8.948027562402627</c:v>
                </c:pt>
                <c:pt idx="58">
                  <c:v>6.046264646344768</c:v>
                </c:pt>
                <c:pt idx="59">
                  <c:v>5.492093658155994</c:v>
                </c:pt>
                <c:pt idx="60">
                  <c:v>3.5494750999962132</c:v>
                </c:pt>
                <c:pt idx="61">
                  <c:v>1.6635117141622358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肝胆外科</c:v>
                </c:pt>
                <c:pt idx="2">
                  <c:v>内分泌科</c:v>
                </c:pt>
                <c:pt idx="3">
                  <c:v>肾脏内科</c:v>
                </c:pt>
                <c:pt idx="4">
                  <c:v>针灸科</c:v>
                </c:pt>
                <c:pt idx="5">
                  <c:v>妇二科</c:v>
                </c:pt>
                <c:pt idx="6">
                  <c:v>医院</c:v>
                </c:pt>
                <c:pt idx="7">
                  <c:v>胸外科</c:v>
                </c:pt>
                <c:pt idx="8">
                  <c:v>普通外科</c:v>
                </c:pt>
                <c:pt idx="9">
                  <c:v>消化内科</c:v>
                </c:pt>
                <c:pt idx="10">
                  <c:v>关节骨科</c:v>
                </c:pt>
                <c:pt idx="11">
                  <c:v>老年医学科</c:v>
                </c:pt>
                <c:pt idx="12">
                  <c:v>泌尿外科</c:v>
                </c:pt>
                <c:pt idx="13">
                  <c:v>呼吸内科</c:v>
                </c:pt>
                <c:pt idx="14">
                  <c:v>心病三科</c:v>
                </c:pt>
                <c:pt idx="15">
                  <c:v>肛肠科</c:v>
                </c:pt>
                <c:pt idx="16">
                  <c:v>中医外治中心</c:v>
                </c:pt>
                <c:pt idx="17">
                  <c:v>中医经典科</c:v>
                </c:pt>
                <c:pt idx="18">
                  <c:v>美容皮肤科</c:v>
                </c:pt>
                <c:pt idx="19">
                  <c:v>脊柱骨科</c:v>
                </c:pt>
                <c:pt idx="20">
                  <c:v>创伤骨科</c:v>
                </c:pt>
                <c:pt idx="21">
                  <c:v>脑病三科</c:v>
                </c:pt>
                <c:pt idx="22">
                  <c:v>口腔科</c:v>
                </c:pt>
                <c:pt idx="23">
                  <c:v>妇科妇二科合并</c:v>
                </c:pt>
                <c:pt idx="24">
                  <c:v>心病四科</c:v>
                </c:pt>
                <c:pt idx="25">
                  <c:v>神经外科</c:v>
                </c:pt>
                <c:pt idx="26">
                  <c:v>东区肾病科</c:v>
                </c:pt>
                <c:pt idx="27">
                  <c:v>风湿病科</c:v>
                </c:pt>
                <c:pt idx="28">
                  <c:v>乳腺甲状腺外科</c:v>
                </c:pt>
                <c:pt idx="29">
                  <c:v>神经内科</c:v>
                </c:pt>
                <c:pt idx="30">
                  <c:v>推拿科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身心医学科</c:v>
                </c:pt>
                <c:pt idx="34">
                  <c:v>东区重症医学科</c:v>
                </c:pt>
                <c:pt idx="35">
                  <c:v>治未病中心</c:v>
                </c:pt>
                <c:pt idx="36">
                  <c:v>心病一科</c:v>
                </c:pt>
                <c:pt idx="37">
                  <c:v>脾胃病科</c:v>
                </c:pt>
                <c:pt idx="38">
                  <c:v>康复科</c:v>
                </c:pt>
                <c:pt idx="39">
                  <c:v>心病二科</c:v>
                </c:pt>
                <c:pt idx="40">
                  <c:v>综合内科</c:v>
                </c:pt>
                <c:pt idx="41">
                  <c:v>耳鼻喉科</c:v>
                </c:pt>
                <c:pt idx="42">
                  <c:v>男科</c:v>
                </c:pt>
                <c:pt idx="43">
                  <c:v>产科</c:v>
                </c:pt>
                <c:pt idx="44">
                  <c:v>心血管内科</c:v>
                </c:pt>
                <c:pt idx="45">
                  <c:v>血液科</c:v>
                </c:pt>
                <c:pt idx="46">
                  <c:v>周围血管科</c:v>
                </c:pt>
                <c:pt idx="47">
                  <c:v>小儿骨科</c:v>
                </c:pt>
                <c:pt idx="48">
                  <c:v>运动损伤骨科</c:v>
                </c:pt>
                <c:pt idx="49">
                  <c:v>脑病一科</c:v>
                </c:pt>
                <c:pt idx="50">
                  <c:v>肝病科</c:v>
                </c:pt>
                <c:pt idx="51">
                  <c:v>重症医学科</c:v>
                </c:pt>
                <c:pt idx="52">
                  <c:v>妇科</c:v>
                </c:pt>
                <c:pt idx="53">
                  <c:v>眼科</c:v>
                </c:pt>
                <c:pt idx="54">
                  <c:v>显微骨科</c:v>
                </c:pt>
                <c:pt idx="55">
                  <c:v>皮肤科</c:v>
                </c:pt>
                <c:pt idx="56">
                  <c:v>脑病二科</c:v>
                </c:pt>
                <c:pt idx="57">
                  <c:v>肾病科</c:v>
                </c:pt>
                <c:pt idx="58">
                  <c:v>西区重症医学科</c:v>
                </c:pt>
                <c:pt idx="59">
                  <c:v>骨科</c:v>
                </c:pt>
                <c:pt idx="60">
                  <c:v>小儿推拿科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80.14675763455206</c:v>
                </c:pt>
                <c:pt idx="2">
                  <c:v>51.05336748616364</c:v>
                </c:pt>
                <c:pt idx="3">
                  <c:v>46.45645010709765</c:v>
                </c:pt>
                <c:pt idx="4">
                  <c:v>42.15311242397402</c:v>
                </c:pt>
                <c:pt idx="5">
                  <c:v>33.014761278120694</c:v>
                </c:pt>
                <c:pt idx="6">
                  <c:v>31.388188785740056</c:v>
                </c:pt>
                <c:pt idx="7">
                  <c:v>27.710981147493634</c:v>
                </c:pt>
                <c:pt idx="8">
                  <c:v>26.710232271324152</c:v>
                </c:pt>
                <c:pt idx="9">
                  <c:v>20.124535096843708</c:v>
                </c:pt>
                <c:pt idx="10">
                  <c:v>18.2400478919458</c:v>
                </c:pt>
                <c:pt idx="11">
                  <c:v>16.02449791554657</c:v>
                </c:pt>
                <c:pt idx="12">
                  <c:v>14.633571695773565</c:v>
                </c:pt>
                <c:pt idx="13">
                  <c:v>14.008938021986559</c:v>
                </c:pt>
                <c:pt idx="14">
                  <c:v>13.538612212425011</c:v>
                </c:pt>
                <c:pt idx="15">
                  <c:v>13.405948888264298</c:v>
                </c:pt>
                <c:pt idx="16">
                  <c:v>11.877656136716709</c:v>
                </c:pt>
                <c:pt idx="17">
                  <c:v>11.77519181239222</c:v>
                </c:pt>
                <c:pt idx="18">
                  <c:v>11.700690907273817</c:v>
                </c:pt>
                <c:pt idx="19">
                  <c:v>11.677063111408293</c:v>
                </c:pt>
                <c:pt idx="20">
                  <c:v>10.825749307581</c:v>
                </c:pt>
                <c:pt idx="21">
                  <c:v>10.747489450672507</c:v>
                </c:pt>
                <c:pt idx="22">
                  <c:v>9.896722093716713</c:v>
                </c:pt>
                <c:pt idx="23">
                  <c:v>9.833547966260289</c:v>
                </c:pt>
                <c:pt idx="24">
                  <c:v>9.731209952738551</c:v>
                </c:pt>
                <c:pt idx="25">
                  <c:v>9.610893419257557</c:v>
                </c:pt>
                <c:pt idx="26">
                  <c:v>8.94384926627598</c:v>
                </c:pt>
                <c:pt idx="27">
                  <c:v>8.641864797954167</c:v>
                </c:pt>
                <c:pt idx="28">
                  <c:v>8.35274168738929</c:v>
                </c:pt>
                <c:pt idx="29">
                  <c:v>8.248227978360559</c:v>
                </c:pt>
                <c:pt idx="30">
                  <c:v>8.212506001383677</c:v>
                </c:pt>
                <c:pt idx="31">
                  <c:v>8.004278414463863</c:v>
                </c:pt>
                <c:pt idx="32">
                  <c:v>7.143507935928328</c:v>
                </c:pt>
                <c:pt idx="33">
                  <c:v>6.827874342090449</c:v>
                </c:pt>
                <c:pt idx="34">
                  <c:v>6.817151664802104</c:v>
                </c:pt>
                <c:pt idx="35">
                  <c:v>6.7714215202705965</c:v>
                </c:pt>
                <c:pt idx="36">
                  <c:v>6.722741125957203</c:v>
                </c:pt>
                <c:pt idx="37">
                  <c:v>6.676262661789426</c:v>
                </c:pt>
                <c:pt idx="38">
                  <c:v>6.252822579555566</c:v>
                </c:pt>
                <c:pt idx="39">
                  <c:v>6.21656855357791</c:v>
                </c:pt>
                <c:pt idx="40">
                  <c:v>6.076889984936411</c:v>
                </c:pt>
                <c:pt idx="41">
                  <c:v>5.751682146596649</c:v>
                </c:pt>
                <c:pt idx="42">
                  <c:v>5.599176860376154</c:v>
                </c:pt>
                <c:pt idx="43">
                  <c:v>5.566033359757394</c:v>
                </c:pt>
                <c:pt idx="44">
                  <c:v>5.52886482909169</c:v>
                </c:pt>
                <c:pt idx="45">
                  <c:v>5.398019951482895</c:v>
                </c:pt>
                <c:pt idx="46">
                  <c:v>5.370743908177223</c:v>
                </c:pt>
                <c:pt idx="47">
                  <c:v>5.134575036921214</c:v>
                </c:pt>
                <c:pt idx="48">
                  <c:v>5.074859631101196</c:v>
                </c:pt>
                <c:pt idx="49">
                  <c:v>5.024202509701619</c:v>
                </c:pt>
                <c:pt idx="50">
                  <c:v>5.0168571910151405</c:v>
                </c:pt>
                <c:pt idx="51">
                  <c:v>5.015883377656274</c:v>
                </c:pt>
                <c:pt idx="52">
                  <c:v>5.004688597803143</c:v>
                </c:pt>
                <c:pt idx="53">
                  <c:v>4.990220525585453</c:v>
                </c:pt>
                <c:pt idx="54">
                  <c:v>4.9859427160420156</c:v>
                </c:pt>
                <c:pt idx="55">
                  <c:v>4.95162900011685</c:v>
                </c:pt>
                <c:pt idx="56">
                  <c:v>4.924418710201983</c:v>
                </c:pt>
                <c:pt idx="57">
                  <c:v>4.909718445712856</c:v>
                </c:pt>
                <c:pt idx="58">
                  <c:v>4.865751405930456</c:v>
                </c:pt>
                <c:pt idx="59">
                  <c:v>4.803602878891442</c:v>
                </c:pt>
                <c:pt idx="60">
                  <c:v>4.2804032366769444</c:v>
                </c:pt>
                <c:pt idx="61">
                  <c:v>4.161039666428211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妇科妇二科合并</c:v>
                </c:pt>
                <c:pt idx="2">
                  <c:v>显微骨科</c:v>
                </c:pt>
                <c:pt idx="3">
                  <c:v>西区重症医学科</c:v>
                </c:pt>
                <c:pt idx="4">
                  <c:v>脑病二科</c:v>
                </c:pt>
                <c:pt idx="5">
                  <c:v>重症医学科</c:v>
                </c:pt>
                <c:pt idx="6">
                  <c:v>肝病科</c:v>
                </c:pt>
                <c:pt idx="7">
                  <c:v>东区重症医学科</c:v>
                </c:pt>
                <c:pt idx="8">
                  <c:v>消化内科</c:v>
                </c:pt>
                <c:pt idx="9">
                  <c:v>肛肠科</c:v>
                </c:pt>
                <c:pt idx="10">
                  <c:v>男科</c:v>
                </c:pt>
                <c:pt idx="11">
                  <c:v>产科</c:v>
                </c:pt>
                <c:pt idx="12">
                  <c:v>肾病科</c:v>
                </c:pt>
                <c:pt idx="13">
                  <c:v>中医经典科</c:v>
                </c:pt>
                <c:pt idx="14">
                  <c:v>心病二科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眼科</c:v>
                </c:pt>
                <c:pt idx="18">
                  <c:v>普通外科</c:v>
                </c:pt>
                <c:pt idx="19">
                  <c:v>神经外科</c:v>
                </c:pt>
                <c:pt idx="20">
                  <c:v>泌尿外科</c:v>
                </c:pt>
                <c:pt idx="21">
                  <c:v>心病一科</c:v>
                </c:pt>
                <c:pt idx="22">
                  <c:v>胸外科</c:v>
                </c:pt>
                <c:pt idx="23">
                  <c:v>耳鼻喉科</c:v>
                </c:pt>
                <c:pt idx="24">
                  <c:v>微创骨科</c:v>
                </c:pt>
                <c:pt idx="25">
                  <c:v>内分泌科</c:v>
                </c:pt>
                <c:pt idx="26">
                  <c:v>妇二科</c:v>
                </c:pt>
                <c:pt idx="27">
                  <c:v>乳腺甲状腺外科</c:v>
                </c:pt>
                <c:pt idx="28">
                  <c:v>康复科</c:v>
                </c:pt>
                <c:pt idx="29">
                  <c:v>儿科</c:v>
                </c:pt>
                <c:pt idx="30">
                  <c:v>口腔科</c:v>
                </c:pt>
                <c:pt idx="31">
                  <c:v>风湿病科</c:v>
                </c:pt>
                <c:pt idx="32">
                  <c:v>妇科</c:v>
                </c:pt>
                <c:pt idx="33">
                  <c:v>综合内科</c:v>
                </c:pt>
                <c:pt idx="34">
                  <c:v>呼吸内科</c:v>
                </c:pt>
                <c:pt idx="35">
                  <c:v>推拿科</c:v>
                </c:pt>
                <c:pt idx="36">
                  <c:v>身心医学科</c:v>
                </c:pt>
                <c:pt idx="37">
                  <c:v>脑病一科</c:v>
                </c:pt>
                <c:pt idx="38">
                  <c:v>针灸科</c:v>
                </c:pt>
                <c:pt idx="39">
                  <c:v>治未病中心</c:v>
                </c:pt>
                <c:pt idx="40">
                  <c:v>神经内科</c:v>
                </c:pt>
                <c:pt idx="41">
                  <c:v>血液科</c:v>
                </c:pt>
                <c:pt idx="42">
                  <c:v>肝胆外科</c:v>
                </c:pt>
                <c:pt idx="43">
                  <c:v>周围血管科</c:v>
                </c:pt>
                <c:pt idx="44">
                  <c:v>美容皮肤科</c:v>
                </c:pt>
                <c:pt idx="45">
                  <c:v>小儿骨科</c:v>
                </c:pt>
                <c:pt idx="46">
                  <c:v>心血管内科</c:v>
                </c:pt>
                <c:pt idx="47">
                  <c:v>中医外治中心</c:v>
                </c:pt>
                <c:pt idx="48">
                  <c:v>脾胃科消化科合并</c:v>
                </c:pt>
                <c:pt idx="49">
                  <c:v>老年医学科</c:v>
                </c:pt>
                <c:pt idx="50">
                  <c:v>小儿推拿科</c:v>
                </c:pt>
                <c:pt idx="51">
                  <c:v>东区肾病科</c:v>
                </c:pt>
                <c:pt idx="52">
                  <c:v>皮肤科</c:v>
                </c:pt>
                <c:pt idx="53">
                  <c:v>骨科</c:v>
                </c:pt>
                <c:pt idx="54">
                  <c:v>心病四科</c:v>
                </c:pt>
                <c:pt idx="55">
                  <c:v>脾胃病科</c:v>
                </c:pt>
                <c:pt idx="56">
                  <c:v>心病三科</c:v>
                </c:pt>
                <c:pt idx="57">
                  <c:v>脑病三科</c:v>
                </c:pt>
                <c:pt idx="58">
                  <c:v>肾脏内科</c:v>
                </c:pt>
                <c:pt idx="59">
                  <c:v>关节骨科</c:v>
                </c:pt>
                <c:pt idx="60">
                  <c:v>创伤骨科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98.24905206277306</c:v>
                </c:pt>
                <c:pt idx="2">
                  <c:v>96.36739882679034</c:v>
                </c:pt>
                <c:pt idx="3">
                  <c:v>94.98122305718894</c:v>
                </c:pt>
                <c:pt idx="4">
                  <c:v>94.7298867447875</c:v>
                </c:pt>
                <c:pt idx="5">
                  <c:v>93.23135501865549</c:v>
                </c:pt>
                <c:pt idx="6">
                  <c:v>92.3817474314143</c:v>
                </c:pt>
                <c:pt idx="7">
                  <c:v>89.35322291203217</c:v>
                </c:pt>
                <c:pt idx="8">
                  <c:v>84.47759516673904</c:v>
                </c:pt>
                <c:pt idx="9">
                  <c:v>83.1780260746436</c:v>
                </c:pt>
                <c:pt idx="10">
                  <c:v>75.50426207433583</c:v>
                </c:pt>
                <c:pt idx="11">
                  <c:v>73.89889220416462</c:v>
                </c:pt>
                <c:pt idx="12">
                  <c:v>73.62644486860827</c:v>
                </c:pt>
                <c:pt idx="13">
                  <c:v>72.97474982578008</c:v>
                </c:pt>
                <c:pt idx="14">
                  <c:v>71.90224121974717</c:v>
                </c:pt>
                <c:pt idx="15">
                  <c:v>69.54644483003311</c:v>
                </c:pt>
                <c:pt idx="16">
                  <c:v>67.32336887385361</c:v>
                </c:pt>
                <c:pt idx="17">
                  <c:v>65.88125850974322</c:v>
                </c:pt>
                <c:pt idx="18">
                  <c:v>63.961797070919</c:v>
                </c:pt>
                <c:pt idx="19">
                  <c:v>54.529581302191694</c:v>
                </c:pt>
                <c:pt idx="20">
                  <c:v>53.769369276793576</c:v>
                </c:pt>
                <c:pt idx="21">
                  <c:v>53.768713533305664</c:v>
                </c:pt>
                <c:pt idx="22">
                  <c:v>51.32841118623034</c:v>
                </c:pt>
                <c:pt idx="23">
                  <c:v>51.01855733168299</c:v>
                </c:pt>
                <c:pt idx="24">
                  <c:v>50.82548563148341</c:v>
                </c:pt>
                <c:pt idx="25">
                  <c:v>49.45704084094045</c:v>
                </c:pt>
                <c:pt idx="26">
                  <c:v>47.805604014949644</c:v>
                </c:pt>
                <c:pt idx="27">
                  <c:v>46.89311566848672</c:v>
                </c:pt>
                <c:pt idx="28">
                  <c:v>46.33946333260341</c:v>
                </c:pt>
                <c:pt idx="29">
                  <c:v>44.856034080988245</c:v>
                </c:pt>
                <c:pt idx="30">
                  <c:v>44.39064133641728</c:v>
                </c:pt>
                <c:pt idx="31">
                  <c:v>43.74451643930701</c:v>
                </c:pt>
                <c:pt idx="32">
                  <c:v>43.5982531766312</c:v>
                </c:pt>
                <c:pt idx="33">
                  <c:v>43.34710211573842</c:v>
                </c:pt>
                <c:pt idx="34">
                  <c:v>40.5043135268159</c:v>
                </c:pt>
                <c:pt idx="35">
                  <c:v>36.88730099311186</c:v>
                </c:pt>
                <c:pt idx="36">
                  <c:v>35.60627433296387</c:v>
                </c:pt>
                <c:pt idx="37">
                  <c:v>32.26254044487611</c:v>
                </c:pt>
                <c:pt idx="38">
                  <c:v>31.938965185695476</c:v>
                </c:pt>
                <c:pt idx="39">
                  <c:v>30.03020174500161</c:v>
                </c:pt>
                <c:pt idx="40">
                  <c:v>29.942702889663487</c:v>
                </c:pt>
                <c:pt idx="41">
                  <c:v>28.621697481839064</c:v>
                </c:pt>
                <c:pt idx="42">
                  <c:v>24.770680385751294</c:v>
                </c:pt>
                <c:pt idx="43">
                  <c:v>20.068506318252705</c:v>
                </c:pt>
                <c:pt idx="44">
                  <c:v>19.580227092830405</c:v>
                </c:pt>
                <c:pt idx="45">
                  <c:v>19.474524754334176</c:v>
                </c:pt>
                <c:pt idx="46">
                  <c:v>19.292706525662748</c:v>
                </c:pt>
                <c:pt idx="47">
                  <c:v>18.031733182167713</c:v>
                </c:pt>
                <c:pt idx="48">
                  <c:v>15.234708126796535</c:v>
                </c:pt>
                <c:pt idx="49">
                  <c:v>14.674078088787844</c:v>
                </c:pt>
                <c:pt idx="50">
                  <c:v>12.107065772510769</c:v>
                </c:pt>
                <c:pt idx="51">
                  <c:v>10.098731710010687</c:v>
                </c:pt>
                <c:pt idx="52">
                  <c:v>9.69275691889852</c:v>
                </c:pt>
                <c:pt idx="53">
                  <c:v>8.289131747285154</c:v>
                </c:pt>
                <c:pt idx="54">
                  <c:v>7.969604609499635</c:v>
                </c:pt>
                <c:pt idx="55">
                  <c:v>7.19864825617064</c:v>
                </c:pt>
                <c:pt idx="56">
                  <c:v>4.420469288156543</c:v>
                </c:pt>
                <c:pt idx="57">
                  <c:v>4.073911612319727</c:v>
                </c:pt>
                <c:pt idx="58">
                  <c:v>1.7703887134038807</c:v>
                </c:pt>
                <c:pt idx="59">
                  <c:v>1.7400754925752024</c:v>
                </c:pt>
                <c:pt idx="60">
                  <c:v>0.7751873840082993</c:v>
                </c:pt>
                <c:pt idx="61">
                  <c:v>0.32916276768279573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内分泌科</c:v>
                </c:pt>
                <c:pt idx="2">
                  <c:v>心病四科</c:v>
                </c:pt>
                <c:pt idx="3">
                  <c:v>肾脏内科</c:v>
                </c:pt>
                <c:pt idx="4">
                  <c:v>脑病一科</c:v>
                </c:pt>
                <c:pt idx="5">
                  <c:v>心病三科</c:v>
                </c:pt>
                <c:pt idx="6">
                  <c:v>神经外科</c:v>
                </c:pt>
                <c:pt idx="7">
                  <c:v>皮肤科</c:v>
                </c:pt>
                <c:pt idx="8">
                  <c:v>显微骨科</c:v>
                </c:pt>
                <c:pt idx="9">
                  <c:v>妇科</c:v>
                </c:pt>
                <c:pt idx="10">
                  <c:v>脾胃科消化科合并</c:v>
                </c:pt>
                <c:pt idx="11">
                  <c:v>重症医学科</c:v>
                </c:pt>
                <c:pt idx="12">
                  <c:v>产科</c:v>
                </c:pt>
                <c:pt idx="13">
                  <c:v>东区重症医学科</c:v>
                </c:pt>
                <c:pt idx="14">
                  <c:v>脊柱骨科</c:v>
                </c:pt>
                <c:pt idx="15">
                  <c:v>医院</c:v>
                </c:pt>
                <c:pt idx="16">
                  <c:v>呼吸内科</c:v>
                </c:pt>
                <c:pt idx="17">
                  <c:v>身心医学科</c:v>
                </c:pt>
                <c:pt idx="18">
                  <c:v>治未病中心</c:v>
                </c:pt>
                <c:pt idx="19">
                  <c:v>肿瘤内科</c:v>
                </c:pt>
                <c:pt idx="20">
                  <c:v>针灸科</c:v>
                </c:pt>
                <c:pt idx="21">
                  <c:v>妇科妇二科合并</c:v>
                </c:pt>
                <c:pt idx="22">
                  <c:v>老年医学科</c:v>
                </c:pt>
                <c:pt idx="23">
                  <c:v>脾胃病科</c:v>
                </c:pt>
                <c:pt idx="24">
                  <c:v>眼科</c:v>
                </c:pt>
                <c:pt idx="25">
                  <c:v>骨科</c:v>
                </c:pt>
                <c:pt idx="26">
                  <c:v>神经内科</c:v>
                </c:pt>
                <c:pt idx="27">
                  <c:v>小儿推拿科</c:v>
                </c:pt>
                <c:pt idx="28">
                  <c:v>东区肾病科</c:v>
                </c:pt>
                <c:pt idx="29">
                  <c:v>肾病科</c:v>
                </c:pt>
                <c:pt idx="30">
                  <c:v>肝病科</c:v>
                </c:pt>
                <c:pt idx="31">
                  <c:v>儿科</c:v>
                </c:pt>
                <c:pt idx="32">
                  <c:v>心病二科</c:v>
                </c:pt>
                <c:pt idx="33">
                  <c:v>康复科</c:v>
                </c:pt>
                <c:pt idx="34">
                  <c:v>胸外科</c:v>
                </c:pt>
                <c:pt idx="35">
                  <c:v>耳鼻喉科</c:v>
                </c:pt>
                <c:pt idx="36">
                  <c:v>脑病二科</c:v>
                </c:pt>
                <c:pt idx="37">
                  <c:v>泌尿外科</c:v>
                </c:pt>
                <c:pt idx="38">
                  <c:v>西区重症医学科</c:v>
                </c:pt>
                <c:pt idx="39">
                  <c:v>关节骨科</c:v>
                </c:pt>
                <c:pt idx="40">
                  <c:v>中医经典科</c:v>
                </c:pt>
                <c:pt idx="41">
                  <c:v>综合内科</c:v>
                </c:pt>
                <c:pt idx="42">
                  <c:v>脑病三科</c:v>
                </c:pt>
                <c:pt idx="43">
                  <c:v>肝胆外科</c:v>
                </c:pt>
                <c:pt idx="44">
                  <c:v>肛肠科</c:v>
                </c:pt>
                <c:pt idx="45">
                  <c:v>创伤骨科</c:v>
                </c:pt>
                <c:pt idx="46">
                  <c:v>周围血管科</c:v>
                </c:pt>
                <c:pt idx="47">
                  <c:v>消化内科</c:v>
                </c:pt>
                <c:pt idx="48">
                  <c:v>微创骨科</c:v>
                </c:pt>
                <c:pt idx="49">
                  <c:v>风湿病科</c:v>
                </c:pt>
                <c:pt idx="50">
                  <c:v>小儿骨科</c:v>
                </c:pt>
                <c:pt idx="51">
                  <c:v>男科</c:v>
                </c:pt>
                <c:pt idx="52">
                  <c:v>妇二科</c:v>
                </c:pt>
                <c:pt idx="53">
                  <c:v>中医外治中心</c:v>
                </c:pt>
                <c:pt idx="54">
                  <c:v>口腔科</c:v>
                </c:pt>
                <c:pt idx="55">
                  <c:v>心病一科</c:v>
                </c:pt>
                <c:pt idx="56">
                  <c:v>乳腺甲状腺外科</c:v>
                </c:pt>
                <c:pt idx="57">
                  <c:v>血液科</c:v>
                </c:pt>
                <c:pt idx="58">
                  <c:v>普通外科</c:v>
                </c:pt>
                <c:pt idx="59">
                  <c:v>心血管内科</c:v>
                </c:pt>
                <c:pt idx="60">
                  <c:v>运动损伤骨科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99.95283786663049</c:v>
                </c:pt>
                <c:pt idx="1">
                  <c:v>99.76699235488017</c:v>
                </c:pt>
                <c:pt idx="2">
                  <c:v>99.59729890608375</c:v>
                </c:pt>
                <c:pt idx="3">
                  <c:v>95.8751714293135</c:v>
                </c:pt>
                <c:pt idx="4">
                  <c:v>95.53038777935893</c:v>
                </c:pt>
                <c:pt idx="5">
                  <c:v>94.76938667237891</c:v>
                </c:pt>
                <c:pt idx="6">
                  <c:v>94.04291256581938</c:v>
                </c:pt>
                <c:pt idx="7">
                  <c:v>93.76478589345358</c:v>
                </c:pt>
                <c:pt idx="8">
                  <c:v>93.08448224764099</c:v>
                </c:pt>
                <c:pt idx="9">
                  <c:v>91.21661876503451</c:v>
                </c:pt>
                <c:pt idx="10">
                  <c:v>88.48918757939484</c:v>
                </c:pt>
                <c:pt idx="11">
                  <c:v>82.56664117292507</c:v>
                </c:pt>
                <c:pt idx="12">
                  <c:v>82.31319726069346</c:v>
                </c:pt>
                <c:pt idx="13">
                  <c:v>81.00051313247985</c:v>
                </c:pt>
                <c:pt idx="14">
                  <c:v>80.45415258345542</c:v>
                </c:pt>
                <c:pt idx="15">
                  <c:v>79.5846760762089</c:v>
                </c:pt>
                <c:pt idx="16">
                  <c:v>79.40381873338114</c:v>
                </c:pt>
                <c:pt idx="17">
                  <c:v>78.46793617504643</c:v>
                </c:pt>
                <c:pt idx="18">
                  <c:v>75.65451754361115</c:v>
                </c:pt>
                <c:pt idx="19">
                  <c:v>74.37665238153018</c:v>
                </c:pt>
                <c:pt idx="20">
                  <c:v>73.73887418581755</c:v>
                </c:pt>
                <c:pt idx="21">
                  <c:v>72.53519635665582</c:v>
                </c:pt>
                <c:pt idx="22">
                  <c:v>71.67291923072673</c:v>
                </c:pt>
                <c:pt idx="23">
                  <c:v>70.58337730215543</c:v>
                </c:pt>
                <c:pt idx="24">
                  <c:v>68.14089472988873</c:v>
                </c:pt>
                <c:pt idx="25">
                  <c:v>67.39693079066033</c:v>
                </c:pt>
                <c:pt idx="26">
                  <c:v>67.16169246369567</c:v>
                </c:pt>
                <c:pt idx="27">
                  <c:v>66.49803414204789</c:v>
                </c:pt>
                <c:pt idx="28">
                  <c:v>58.91549170668468</c:v>
                </c:pt>
                <c:pt idx="29">
                  <c:v>57.06342613503561</c:v>
                </c:pt>
                <c:pt idx="30">
                  <c:v>51.58350855910483</c:v>
                </c:pt>
                <c:pt idx="31">
                  <c:v>50.8589800662697</c:v>
                </c:pt>
                <c:pt idx="32">
                  <c:v>48.087144096031544</c:v>
                </c:pt>
                <c:pt idx="33">
                  <c:v>46.576787391599254</c:v>
                </c:pt>
                <c:pt idx="34">
                  <c:v>44.82529132769426</c:v>
                </c:pt>
                <c:pt idx="35">
                  <c:v>44.6928298879897</c:v>
                </c:pt>
                <c:pt idx="36">
                  <c:v>40.23905827838394</c:v>
                </c:pt>
                <c:pt idx="37">
                  <c:v>39.97183411982705</c:v>
                </c:pt>
                <c:pt idx="38">
                  <c:v>38.972444371448645</c:v>
                </c:pt>
                <c:pt idx="39">
                  <c:v>35.38213711945506</c:v>
                </c:pt>
                <c:pt idx="40">
                  <c:v>29.21739913375967</c:v>
                </c:pt>
                <c:pt idx="41">
                  <c:v>29.098851565356455</c:v>
                </c:pt>
                <c:pt idx="42">
                  <c:v>26.630209072460254</c:v>
                </c:pt>
                <c:pt idx="43">
                  <c:v>25.582475011630933</c:v>
                </c:pt>
                <c:pt idx="44">
                  <c:v>25.24965047440988</c:v>
                </c:pt>
                <c:pt idx="45">
                  <c:v>24.90330266484979</c:v>
                </c:pt>
                <c:pt idx="46">
                  <c:v>24.744164379182678</c:v>
                </c:pt>
                <c:pt idx="47">
                  <c:v>23.64367312384834</c:v>
                </c:pt>
                <c:pt idx="48">
                  <c:v>21.57510615253544</c:v>
                </c:pt>
                <c:pt idx="49">
                  <c:v>21.092898841937302</c:v>
                </c:pt>
                <c:pt idx="50">
                  <c:v>19.809803521917722</c:v>
                </c:pt>
                <c:pt idx="51">
                  <c:v>16.87809725136109</c:v>
                </c:pt>
                <c:pt idx="52">
                  <c:v>16.055012639690958</c:v>
                </c:pt>
                <c:pt idx="53">
                  <c:v>12.398389794119913</c:v>
                </c:pt>
                <c:pt idx="54">
                  <c:v>9.36517512747952</c:v>
                </c:pt>
                <c:pt idx="55">
                  <c:v>8.695608216429495</c:v>
                </c:pt>
                <c:pt idx="56">
                  <c:v>7.421679923767788</c:v>
                </c:pt>
                <c:pt idx="57">
                  <c:v>6.784069761363876</c:v>
                </c:pt>
                <c:pt idx="58">
                  <c:v>5.6864221231524015</c:v>
                </c:pt>
                <c:pt idx="59">
                  <c:v>5.4228012509714985</c:v>
                </c:pt>
                <c:pt idx="60">
                  <c:v>5.312942858924075</c:v>
                </c:pt>
                <c:pt idx="61">
                  <c:v>4.011263496256268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肝病科</c:v>
                </c:pt>
                <c:pt idx="2">
                  <c:v>消化内科</c:v>
                </c:pt>
                <c:pt idx="3">
                  <c:v>关节骨科</c:v>
                </c:pt>
                <c:pt idx="4">
                  <c:v>小儿骨科</c:v>
                </c:pt>
                <c:pt idx="5">
                  <c:v>血液科</c:v>
                </c:pt>
                <c:pt idx="6">
                  <c:v>肿瘤内科</c:v>
                </c:pt>
                <c:pt idx="7">
                  <c:v>肾病科</c:v>
                </c:pt>
                <c:pt idx="8">
                  <c:v>东区肾病科</c:v>
                </c:pt>
                <c:pt idx="9">
                  <c:v>运动损伤骨科</c:v>
                </c:pt>
                <c:pt idx="10">
                  <c:v>心病二科</c:v>
                </c:pt>
                <c:pt idx="11">
                  <c:v>肾脏内科</c:v>
                </c:pt>
                <c:pt idx="12">
                  <c:v>脑病三科</c:v>
                </c:pt>
                <c:pt idx="13">
                  <c:v>乳腺甲状腺外科</c:v>
                </c:pt>
                <c:pt idx="14">
                  <c:v>妇二科</c:v>
                </c:pt>
                <c:pt idx="15">
                  <c:v>普通外科</c:v>
                </c:pt>
                <c:pt idx="16">
                  <c:v>脾胃科消化科合并</c:v>
                </c:pt>
                <c:pt idx="17">
                  <c:v>西区重症医学科</c:v>
                </c:pt>
                <c:pt idx="18">
                  <c:v>骨科</c:v>
                </c:pt>
                <c:pt idx="19">
                  <c:v>儿科</c:v>
                </c:pt>
                <c:pt idx="20">
                  <c:v>泌尿外科</c:v>
                </c:pt>
                <c:pt idx="21">
                  <c:v>心病三科</c:v>
                </c:pt>
                <c:pt idx="22">
                  <c:v>脑病一科</c:v>
                </c:pt>
                <c:pt idx="23">
                  <c:v>综合内科</c:v>
                </c:pt>
                <c:pt idx="24">
                  <c:v>神经内科</c:v>
                </c:pt>
                <c:pt idx="25">
                  <c:v>妇科</c:v>
                </c:pt>
                <c:pt idx="26">
                  <c:v>耳鼻喉科</c:v>
                </c:pt>
                <c:pt idx="27">
                  <c:v>口腔科</c:v>
                </c:pt>
                <c:pt idx="28">
                  <c:v>推拿科</c:v>
                </c:pt>
                <c:pt idx="29">
                  <c:v>肛肠科</c:v>
                </c:pt>
                <c:pt idx="30">
                  <c:v>心血管内科</c:v>
                </c:pt>
                <c:pt idx="31">
                  <c:v>神经外科</c:v>
                </c:pt>
                <c:pt idx="32">
                  <c:v>脊柱骨科</c:v>
                </c:pt>
                <c:pt idx="33">
                  <c:v>内分泌科</c:v>
                </c:pt>
                <c:pt idx="34">
                  <c:v>风湿病科</c:v>
                </c:pt>
                <c:pt idx="35">
                  <c:v>心病一科</c:v>
                </c:pt>
                <c:pt idx="36">
                  <c:v>呼吸内科</c:v>
                </c:pt>
                <c:pt idx="37">
                  <c:v>东区重症医学科</c:v>
                </c:pt>
                <c:pt idx="38">
                  <c:v>老年医学科</c:v>
                </c:pt>
                <c:pt idx="39">
                  <c:v>胸外科</c:v>
                </c:pt>
                <c:pt idx="40">
                  <c:v>心病四科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身心医学科</c:v>
                </c:pt>
                <c:pt idx="44">
                  <c:v>治未病中心</c:v>
                </c:pt>
                <c:pt idx="45">
                  <c:v>中医外治中心</c:v>
                </c:pt>
                <c:pt idx="46">
                  <c:v>周围血管科</c:v>
                </c:pt>
                <c:pt idx="47">
                  <c:v>男科</c:v>
                </c:pt>
                <c:pt idx="48">
                  <c:v>脾胃病科</c:v>
                </c:pt>
                <c:pt idx="49">
                  <c:v>中医经典科</c:v>
                </c:pt>
                <c:pt idx="50">
                  <c:v>显微骨科</c:v>
                </c:pt>
                <c:pt idx="51">
                  <c:v>肝胆外科</c:v>
                </c:pt>
                <c:pt idx="52">
                  <c:v>美容皮肤科</c:v>
                </c:pt>
                <c:pt idx="53">
                  <c:v>妇科妇二科合并</c:v>
                </c:pt>
                <c:pt idx="54">
                  <c:v>医院</c:v>
                </c:pt>
                <c:pt idx="55">
                  <c:v>微创骨科</c:v>
                </c:pt>
                <c:pt idx="56">
                  <c:v>眼科</c:v>
                </c:pt>
                <c:pt idx="57">
                  <c:v>创伤骨科</c:v>
                </c:pt>
                <c:pt idx="58">
                  <c:v>脑病二科</c:v>
                </c:pt>
                <c:pt idx="59">
                  <c:v>产科</c:v>
                </c:pt>
                <c:pt idx="60">
                  <c:v>针灸科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99.383240272874</c:v>
                </c:pt>
                <c:pt idx="2">
                  <c:v>96.5024851179866</c:v>
                </c:pt>
                <c:pt idx="3">
                  <c:v>96.33267626457409</c:v>
                </c:pt>
                <c:pt idx="4">
                  <c:v>95.36555029328699</c:v>
                </c:pt>
                <c:pt idx="5">
                  <c:v>92.28220072565985</c:v>
                </c:pt>
                <c:pt idx="6">
                  <c:v>90.96699701013071</c:v>
                </c:pt>
                <c:pt idx="7">
                  <c:v>89.2264395254586</c:v>
                </c:pt>
                <c:pt idx="8">
                  <c:v>88.45802271855774</c:v>
                </c:pt>
                <c:pt idx="9">
                  <c:v>86.73404507864231</c:v>
                </c:pt>
                <c:pt idx="10">
                  <c:v>84.1929957769361</c:v>
                </c:pt>
                <c:pt idx="11">
                  <c:v>83.79267587238238</c:v>
                </c:pt>
                <c:pt idx="12">
                  <c:v>82.3575218856159</c:v>
                </c:pt>
                <c:pt idx="13">
                  <c:v>82.0557844397405</c:v>
                </c:pt>
                <c:pt idx="14">
                  <c:v>79.53220924597049</c:v>
                </c:pt>
                <c:pt idx="15">
                  <c:v>79.52899530483796</c:v>
                </c:pt>
                <c:pt idx="16">
                  <c:v>78.24991250702384</c:v>
                </c:pt>
                <c:pt idx="17">
                  <c:v>77.46045218199758</c:v>
                </c:pt>
                <c:pt idx="18">
                  <c:v>76.6036127607982</c:v>
                </c:pt>
                <c:pt idx="19">
                  <c:v>74.50804192301028</c:v>
                </c:pt>
                <c:pt idx="20">
                  <c:v>73.55121029107607</c:v>
                </c:pt>
                <c:pt idx="21">
                  <c:v>69.44796585841084</c:v>
                </c:pt>
                <c:pt idx="22">
                  <c:v>67.5487633928262</c:v>
                </c:pt>
                <c:pt idx="23">
                  <c:v>63.64096439938505</c:v>
                </c:pt>
                <c:pt idx="24">
                  <c:v>62.45868284793138</c:v>
                </c:pt>
                <c:pt idx="25">
                  <c:v>58.48551651960244</c:v>
                </c:pt>
                <c:pt idx="26">
                  <c:v>58.355359360491775</c:v>
                </c:pt>
                <c:pt idx="27">
                  <c:v>57.40765109596819</c:v>
                </c:pt>
                <c:pt idx="28">
                  <c:v>55.45091517298666</c:v>
                </c:pt>
                <c:pt idx="29">
                  <c:v>55.25894816082716</c:v>
                </c:pt>
                <c:pt idx="30">
                  <c:v>54.507318281265285</c:v>
                </c:pt>
                <c:pt idx="31">
                  <c:v>52.89845447586524</c:v>
                </c:pt>
                <c:pt idx="32">
                  <c:v>52.67206365109925</c:v>
                </c:pt>
                <c:pt idx="33">
                  <c:v>50.10390762921179</c:v>
                </c:pt>
                <c:pt idx="34">
                  <c:v>44.85353318575535</c:v>
                </c:pt>
                <c:pt idx="35">
                  <c:v>43.27907037018704</c:v>
                </c:pt>
                <c:pt idx="36">
                  <c:v>42.55550377870475</c:v>
                </c:pt>
                <c:pt idx="37">
                  <c:v>41.114389702067605</c:v>
                </c:pt>
                <c:pt idx="38">
                  <c:v>37.49187748655828</c:v>
                </c:pt>
                <c:pt idx="39">
                  <c:v>36.92692102821938</c:v>
                </c:pt>
                <c:pt idx="40">
                  <c:v>34.557456753510145</c:v>
                </c:pt>
                <c:pt idx="41">
                  <c:v>34.11437755887957</c:v>
                </c:pt>
                <c:pt idx="42">
                  <c:v>31.89269913979591</c:v>
                </c:pt>
                <c:pt idx="43">
                  <c:v>30.162156347303693</c:v>
                </c:pt>
                <c:pt idx="44">
                  <c:v>29.12377969145745</c:v>
                </c:pt>
                <c:pt idx="45">
                  <c:v>28.839024103312713</c:v>
                </c:pt>
                <c:pt idx="46">
                  <c:v>28.722576756075046</c:v>
                </c:pt>
                <c:pt idx="47">
                  <c:v>26.383135343118685</c:v>
                </c:pt>
                <c:pt idx="48">
                  <c:v>26.000250051874715</c:v>
                </c:pt>
                <c:pt idx="49">
                  <c:v>25.690454791714853</c:v>
                </c:pt>
                <c:pt idx="50">
                  <c:v>23.8350315393761</c:v>
                </c:pt>
                <c:pt idx="51">
                  <c:v>21.647754572937462</c:v>
                </c:pt>
                <c:pt idx="52">
                  <c:v>21.44299277136602</c:v>
                </c:pt>
                <c:pt idx="53">
                  <c:v>18.783505413168108</c:v>
                </c:pt>
                <c:pt idx="54">
                  <c:v>18.29728064468849</c:v>
                </c:pt>
                <c:pt idx="55">
                  <c:v>16.25114000808842</c:v>
                </c:pt>
                <c:pt idx="56">
                  <c:v>14.022607340922727</c:v>
                </c:pt>
                <c:pt idx="57">
                  <c:v>12.078940166430343</c:v>
                </c:pt>
                <c:pt idx="58">
                  <c:v>11.475961993889493</c:v>
                </c:pt>
                <c:pt idx="59">
                  <c:v>6.543127462703034</c:v>
                </c:pt>
                <c:pt idx="60">
                  <c:v>2.957098725829212</c:v>
                </c:pt>
                <c:pt idx="61">
                  <c:v>1.0339712147521924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小儿骨科</c:v>
                </c:pt>
                <c:pt idx="2">
                  <c:v>儿科</c:v>
                </c:pt>
                <c:pt idx="3">
                  <c:v>口腔科</c:v>
                </c:pt>
                <c:pt idx="4">
                  <c:v>中医经典科</c:v>
                </c:pt>
                <c:pt idx="5">
                  <c:v>综合内科</c:v>
                </c:pt>
                <c:pt idx="6">
                  <c:v>心病三科</c:v>
                </c:pt>
                <c:pt idx="7">
                  <c:v>内分泌科</c:v>
                </c:pt>
                <c:pt idx="8">
                  <c:v>肝胆外科</c:v>
                </c:pt>
                <c:pt idx="9">
                  <c:v>老年医学科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风湿病科</c:v>
                </c:pt>
                <c:pt idx="13">
                  <c:v>脊柱骨科</c:v>
                </c:pt>
                <c:pt idx="14">
                  <c:v>身心医学科</c:v>
                </c:pt>
                <c:pt idx="15">
                  <c:v>创伤骨科</c:v>
                </c:pt>
                <c:pt idx="16">
                  <c:v>推拿科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关节骨科</c:v>
                </c:pt>
                <c:pt idx="20">
                  <c:v>重症医学科</c:v>
                </c:pt>
                <c:pt idx="21">
                  <c:v>肛肠科</c:v>
                </c:pt>
                <c:pt idx="22">
                  <c:v>神经内科</c:v>
                </c:pt>
                <c:pt idx="23">
                  <c:v>皮肤科</c:v>
                </c:pt>
                <c:pt idx="24">
                  <c:v>医院</c:v>
                </c:pt>
                <c:pt idx="25">
                  <c:v>东区肾病科</c:v>
                </c:pt>
                <c:pt idx="26">
                  <c:v>微创骨科</c:v>
                </c:pt>
                <c:pt idx="27">
                  <c:v>周围血管科</c:v>
                </c:pt>
                <c:pt idx="28">
                  <c:v>美容皮肤科</c:v>
                </c:pt>
                <c:pt idx="29">
                  <c:v>血液科</c:v>
                </c:pt>
                <c:pt idx="30">
                  <c:v>肾病科</c:v>
                </c:pt>
                <c:pt idx="31">
                  <c:v>脾胃科消化科合并</c:v>
                </c:pt>
                <c:pt idx="32">
                  <c:v>脑病二科</c:v>
                </c:pt>
                <c:pt idx="33">
                  <c:v>妇科妇二科合并</c:v>
                </c:pt>
                <c:pt idx="34">
                  <c:v>乳腺甲状腺外科</c:v>
                </c:pt>
                <c:pt idx="35">
                  <c:v>肾脏内科</c:v>
                </c:pt>
                <c:pt idx="36">
                  <c:v>普通外科</c:v>
                </c:pt>
                <c:pt idx="37">
                  <c:v>肿瘤内科</c:v>
                </c:pt>
                <c:pt idx="38">
                  <c:v>脑病三科</c:v>
                </c:pt>
                <c:pt idx="39">
                  <c:v>心病一科</c:v>
                </c:pt>
                <c:pt idx="40">
                  <c:v>肝病科</c:v>
                </c:pt>
                <c:pt idx="41">
                  <c:v>东区重症医学科</c:v>
                </c:pt>
                <c:pt idx="42">
                  <c:v>眼科</c:v>
                </c:pt>
                <c:pt idx="43">
                  <c:v>心病四科</c:v>
                </c:pt>
                <c:pt idx="44">
                  <c:v>脾胃病科</c:v>
                </c:pt>
                <c:pt idx="45">
                  <c:v>治未病中心</c:v>
                </c:pt>
                <c:pt idx="46">
                  <c:v>泌尿外科</c:v>
                </c:pt>
                <c:pt idx="47">
                  <c:v>运动损伤骨科</c:v>
                </c:pt>
                <c:pt idx="48">
                  <c:v>康复科</c:v>
                </c:pt>
                <c:pt idx="49">
                  <c:v>胸外科</c:v>
                </c:pt>
                <c:pt idx="50">
                  <c:v>男科</c:v>
                </c:pt>
                <c:pt idx="51">
                  <c:v>骨科</c:v>
                </c:pt>
                <c:pt idx="52">
                  <c:v>消化内科</c:v>
                </c:pt>
                <c:pt idx="53">
                  <c:v>西区重症医学科</c:v>
                </c:pt>
                <c:pt idx="54">
                  <c:v>妇科</c:v>
                </c:pt>
                <c:pt idx="55">
                  <c:v>产科</c:v>
                </c:pt>
                <c:pt idx="56">
                  <c:v>显微骨科</c:v>
                </c:pt>
                <c:pt idx="57">
                  <c:v>妇二科</c:v>
                </c:pt>
                <c:pt idx="58">
                  <c:v>耳鼻喉科</c:v>
                </c:pt>
                <c:pt idx="59">
                  <c:v>针灸科</c:v>
                </c:pt>
                <c:pt idx="60">
                  <c:v>小儿推拿科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97.7819237526385</c:v>
                </c:pt>
                <c:pt idx="2">
                  <c:v>97.06088997564292</c:v>
                </c:pt>
                <c:pt idx="3">
                  <c:v>94.21104779144497</c:v>
                </c:pt>
                <c:pt idx="4">
                  <c:v>89.90847359535628</c:v>
                </c:pt>
                <c:pt idx="5">
                  <c:v>84.43846580277987</c:v>
                </c:pt>
                <c:pt idx="6">
                  <c:v>82.00558640218817</c:v>
                </c:pt>
                <c:pt idx="7">
                  <c:v>80.69566780930832</c:v>
                </c:pt>
                <c:pt idx="8">
                  <c:v>77.38419578503228</c:v>
                </c:pt>
                <c:pt idx="9">
                  <c:v>76.16305122295157</c:v>
                </c:pt>
                <c:pt idx="10">
                  <c:v>76.01173780841368</c:v>
                </c:pt>
                <c:pt idx="11">
                  <c:v>75.42938227034077</c:v>
                </c:pt>
                <c:pt idx="12">
                  <c:v>72.56763927173486</c:v>
                </c:pt>
                <c:pt idx="13">
                  <c:v>70.37004715879021</c:v>
                </c:pt>
                <c:pt idx="14">
                  <c:v>69.0710217453816</c:v>
                </c:pt>
                <c:pt idx="15">
                  <c:v>61.18494552876204</c:v>
                </c:pt>
                <c:pt idx="16">
                  <c:v>60.70347747206457</c:v>
                </c:pt>
                <c:pt idx="17">
                  <c:v>60.03560098932911</c:v>
                </c:pt>
                <c:pt idx="18">
                  <c:v>59.38465066613222</c:v>
                </c:pt>
                <c:pt idx="19">
                  <c:v>58.70962905438038</c:v>
                </c:pt>
                <c:pt idx="20">
                  <c:v>58.60212172552774</c:v>
                </c:pt>
                <c:pt idx="21">
                  <c:v>58.44717017871901</c:v>
                </c:pt>
                <c:pt idx="22">
                  <c:v>56.25413009206141</c:v>
                </c:pt>
                <c:pt idx="23">
                  <c:v>56.05139059118179</c:v>
                </c:pt>
                <c:pt idx="24">
                  <c:v>55.995667750484</c:v>
                </c:pt>
                <c:pt idx="25">
                  <c:v>51.85733292730202</c:v>
                </c:pt>
                <c:pt idx="26">
                  <c:v>49.86620848231748</c:v>
                </c:pt>
                <c:pt idx="27">
                  <c:v>49.571436869758564</c:v>
                </c:pt>
                <c:pt idx="28">
                  <c:v>49.40313671668988</c:v>
                </c:pt>
                <c:pt idx="29">
                  <c:v>49.39850341667509</c:v>
                </c:pt>
                <c:pt idx="30">
                  <c:v>49.19567391023333</c:v>
                </c:pt>
                <c:pt idx="31">
                  <c:v>45.05437801463202</c:v>
                </c:pt>
                <c:pt idx="32">
                  <c:v>44.95046682601997</c:v>
                </c:pt>
                <c:pt idx="33">
                  <c:v>44.681393832469716</c:v>
                </c:pt>
                <c:pt idx="34">
                  <c:v>43.40754456932618</c:v>
                </c:pt>
                <c:pt idx="35">
                  <c:v>42.84825829930504</c:v>
                </c:pt>
                <c:pt idx="36">
                  <c:v>42.037475421613614</c:v>
                </c:pt>
                <c:pt idx="37">
                  <c:v>41.92128929228946</c:v>
                </c:pt>
                <c:pt idx="38">
                  <c:v>41.464013559065116</c:v>
                </c:pt>
                <c:pt idx="39">
                  <c:v>39.176958626471745</c:v>
                </c:pt>
                <c:pt idx="40">
                  <c:v>35.88235640298244</c:v>
                </c:pt>
                <c:pt idx="41">
                  <c:v>33.77790496278935</c:v>
                </c:pt>
                <c:pt idx="42">
                  <c:v>33.55010224907122</c:v>
                </c:pt>
                <c:pt idx="43">
                  <c:v>33.06368077635434</c:v>
                </c:pt>
                <c:pt idx="44">
                  <c:v>30.614062253315506</c:v>
                </c:pt>
                <c:pt idx="45">
                  <c:v>28.53426566773408</c:v>
                </c:pt>
                <c:pt idx="46">
                  <c:v>25.573483219935618</c:v>
                </c:pt>
                <c:pt idx="47">
                  <c:v>24.49607989192266</c:v>
                </c:pt>
                <c:pt idx="48">
                  <c:v>24.065949133289003</c:v>
                </c:pt>
                <c:pt idx="49">
                  <c:v>23.645913518965635</c:v>
                </c:pt>
                <c:pt idx="50">
                  <c:v>19.482673327957997</c:v>
                </c:pt>
                <c:pt idx="51">
                  <c:v>17.72872943198522</c:v>
                </c:pt>
                <c:pt idx="52">
                  <c:v>16.597808091072448</c:v>
                </c:pt>
                <c:pt idx="53">
                  <c:v>12.255385103929221</c:v>
                </c:pt>
                <c:pt idx="54">
                  <c:v>10.509670018657182</c:v>
                </c:pt>
                <c:pt idx="55">
                  <c:v>9.272276332280883</c:v>
                </c:pt>
                <c:pt idx="56">
                  <c:v>8.646893881413982</c:v>
                </c:pt>
                <c:pt idx="57">
                  <c:v>4.309779521169205</c:v>
                </c:pt>
                <c:pt idx="58">
                  <c:v>2.142735473120335</c:v>
                </c:pt>
                <c:pt idx="59">
                  <c:v>1.9427039231789798</c:v>
                </c:pt>
                <c:pt idx="60">
                  <c:v>1.1907469624954383</c:v>
                </c:pt>
                <c:pt idx="61">
                  <c:v>0.6879543215580174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胸外科</c:v>
                </c:pt>
                <c:pt idx="2">
                  <c:v>推拿科</c:v>
                </c:pt>
                <c:pt idx="3">
                  <c:v>心血管内科</c:v>
                </c:pt>
                <c:pt idx="4">
                  <c:v>消化内科</c:v>
                </c:pt>
                <c:pt idx="5">
                  <c:v>泌尿外科</c:v>
                </c:pt>
                <c:pt idx="6">
                  <c:v>东区重症医学科</c:v>
                </c:pt>
                <c:pt idx="7">
                  <c:v>内分泌科</c:v>
                </c:pt>
                <c:pt idx="8">
                  <c:v>妇科</c:v>
                </c:pt>
                <c:pt idx="9">
                  <c:v>显微骨科</c:v>
                </c:pt>
                <c:pt idx="10">
                  <c:v>肝病科</c:v>
                </c:pt>
                <c:pt idx="11">
                  <c:v>西区重症医学科</c:v>
                </c:pt>
                <c:pt idx="12">
                  <c:v>肾脏内科</c:v>
                </c:pt>
                <c:pt idx="13">
                  <c:v>肾病科</c:v>
                </c:pt>
                <c:pt idx="14">
                  <c:v>男科</c:v>
                </c:pt>
                <c:pt idx="15">
                  <c:v>周围血管科</c:v>
                </c:pt>
                <c:pt idx="16">
                  <c:v>创伤骨科</c:v>
                </c:pt>
                <c:pt idx="17">
                  <c:v>康复科</c:v>
                </c:pt>
                <c:pt idx="18">
                  <c:v>重症医学科</c:v>
                </c:pt>
                <c:pt idx="19">
                  <c:v>小儿骨科</c:v>
                </c:pt>
                <c:pt idx="20">
                  <c:v>耳鼻喉科</c:v>
                </c:pt>
                <c:pt idx="21">
                  <c:v>心病一科</c:v>
                </c:pt>
                <c:pt idx="22">
                  <c:v>脊柱骨科</c:v>
                </c:pt>
                <c:pt idx="23">
                  <c:v>中医外治中心</c:v>
                </c:pt>
                <c:pt idx="24">
                  <c:v>神经内科</c:v>
                </c:pt>
                <c:pt idx="25">
                  <c:v>美容皮肤科</c:v>
                </c:pt>
                <c:pt idx="26">
                  <c:v>身心医学科</c:v>
                </c:pt>
                <c:pt idx="27">
                  <c:v>妇科妇二科合并</c:v>
                </c:pt>
                <c:pt idx="28">
                  <c:v>关节骨科</c:v>
                </c:pt>
                <c:pt idx="29">
                  <c:v>治未病中心</c:v>
                </c:pt>
                <c:pt idx="30">
                  <c:v>运动损伤骨科</c:v>
                </c:pt>
                <c:pt idx="31">
                  <c:v>乳腺甲状腺外科</c:v>
                </c:pt>
                <c:pt idx="32">
                  <c:v>眼科</c:v>
                </c:pt>
                <c:pt idx="33">
                  <c:v>产科</c:v>
                </c:pt>
                <c:pt idx="34">
                  <c:v>心病二科</c:v>
                </c:pt>
                <c:pt idx="35">
                  <c:v>心病四科</c:v>
                </c:pt>
                <c:pt idx="36">
                  <c:v>肿瘤内科</c:v>
                </c:pt>
                <c:pt idx="37">
                  <c:v>针灸科</c:v>
                </c:pt>
                <c:pt idx="38">
                  <c:v>心病三科</c:v>
                </c:pt>
                <c:pt idx="39">
                  <c:v>医院</c:v>
                </c:pt>
                <c:pt idx="40">
                  <c:v>东区肾病科</c:v>
                </c:pt>
                <c:pt idx="41">
                  <c:v>呼吸内科</c:v>
                </c:pt>
                <c:pt idx="42">
                  <c:v>风湿病科</c:v>
                </c:pt>
                <c:pt idx="43">
                  <c:v>综合内科</c:v>
                </c:pt>
                <c:pt idx="44">
                  <c:v>小儿推拿科</c:v>
                </c:pt>
                <c:pt idx="45">
                  <c:v>中医经典科</c:v>
                </c:pt>
                <c:pt idx="46">
                  <c:v>脑病二科</c:v>
                </c:pt>
                <c:pt idx="47">
                  <c:v>皮肤科</c:v>
                </c:pt>
                <c:pt idx="48">
                  <c:v>脑病一科</c:v>
                </c:pt>
                <c:pt idx="49">
                  <c:v>脑病三科</c:v>
                </c:pt>
                <c:pt idx="50">
                  <c:v>肝胆外科</c:v>
                </c:pt>
                <c:pt idx="51">
                  <c:v>血液科</c:v>
                </c:pt>
                <c:pt idx="52">
                  <c:v>儿科</c:v>
                </c:pt>
                <c:pt idx="53">
                  <c:v>神经外科</c:v>
                </c:pt>
                <c:pt idx="54">
                  <c:v>口腔科</c:v>
                </c:pt>
                <c:pt idx="55">
                  <c:v>肛肠科</c:v>
                </c:pt>
                <c:pt idx="56">
                  <c:v>微创骨科</c:v>
                </c:pt>
                <c:pt idx="57">
                  <c:v>妇二科</c:v>
                </c:pt>
                <c:pt idx="58">
                  <c:v>骨科</c:v>
                </c:pt>
                <c:pt idx="59">
                  <c:v>脾胃病科</c:v>
                </c:pt>
                <c:pt idx="60">
                  <c:v>脾胃科消化科合并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19.12982887471332</c:v>
                </c:pt>
                <c:pt idx="2">
                  <c:v>4.425102533445456</c:v>
                </c:pt>
                <c:pt idx="3">
                  <c:v>2.5508501382767474</c:v>
                </c:pt>
                <c:pt idx="4">
                  <c:v>2.331748887000888</c:v>
                </c:pt>
                <c:pt idx="5">
                  <c:v>1.9075822861057539</c:v>
                </c:pt>
                <c:pt idx="6">
                  <c:v>1.8863462168458458</c:v>
                </c:pt>
                <c:pt idx="7">
                  <c:v>1.768416472770588</c:v>
                </c:pt>
                <c:pt idx="8">
                  <c:v>1.4021523769960338</c:v>
                </c:pt>
                <c:pt idx="9">
                  <c:v>1.2262741275964206</c:v>
                </c:pt>
                <c:pt idx="10">
                  <c:v>1.0214403440810202</c:v>
                </c:pt>
                <c:pt idx="11">
                  <c:v>0.8668621081970684</c:v>
                </c:pt>
                <c:pt idx="12">
                  <c:v>0.8306742448834109</c:v>
                </c:pt>
                <c:pt idx="13">
                  <c:v>0.6499503367764564</c:v>
                </c:pt>
                <c:pt idx="14">
                  <c:v>0.6228068744975129</c:v>
                </c:pt>
                <c:pt idx="15">
                  <c:v>0.5735457941302468</c:v>
                </c:pt>
                <c:pt idx="16">
                  <c:v>0.5464762882210982</c:v>
                </c:pt>
                <c:pt idx="17">
                  <c:v>0.4953911162455073</c:v>
                </c:pt>
                <c:pt idx="18">
                  <c:v>0.45337797291168164</c:v>
                </c:pt>
                <c:pt idx="19">
                  <c:v>0.4295447036054147</c:v>
                </c:pt>
                <c:pt idx="20">
                  <c:v>0.381996858859323</c:v>
                </c:pt>
                <c:pt idx="21">
                  <c:v>0.37857189677936554</c:v>
                </c:pt>
                <c:pt idx="22">
                  <c:v>0.37753632570762113</c:v>
                </c:pt>
                <c:pt idx="23">
                  <c:v>0.3714757174890764</c:v>
                </c:pt>
                <c:pt idx="24">
                  <c:v>0.36174360116423043</c:v>
                </c:pt>
                <c:pt idx="25">
                  <c:v>0.36000806062721047</c:v>
                </c:pt>
                <c:pt idx="26">
                  <c:v>0.3409968418349921</c:v>
                </c:pt>
                <c:pt idx="27">
                  <c:v>0.32948897695998525</c:v>
                </c:pt>
                <c:pt idx="28">
                  <c:v>0.3256814649779207</c:v>
                </c:pt>
                <c:pt idx="29">
                  <c:v>0.31553394603750107</c:v>
                </c:pt>
                <c:pt idx="30">
                  <c:v>0.3038868239864132</c:v>
                </c:pt>
                <c:pt idx="31">
                  <c:v>0.27894232876937575</c:v>
                </c:pt>
                <c:pt idx="32">
                  <c:v>0.27151145628683954</c:v>
                </c:pt>
                <c:pt idx="33">
                  <c:v>0.2703596096703552</c:v>
                </c:pt>
                <c:pt idx="34">
                  <c:v>0.25916428317536283</c:v>
                </c:pt>
                <c:pt idx="35">
                  <c:v>0.2591437616051814</c:v>
                </c:pt>
                <c:pt idx="36">
                  <c:v>0.25317016778514123</c:v>
                </c:pt>
                <c:pt idx="37">
                  <c:v>0.2510888055270878</c:v>
                </c:pt>
                <c:pt idx="38">
                  <c:v>0.24611900939888534</c:v>
                </c:pt>
                <c:pt idx="39">
                  <c:v>0.24533832970859873</c:v>
                </c:pt>
                <c:pt idx="40">
                  <c:v>0.23241894208694752</c:v>
                </c:pt>
                <c:pt idx="41">
                  <c:v>0.22808048029221453</c:v>
                </c:pt>
                <c:pt idx="42">
                  <c:v>0.22314475484799343</c:v>
                </c:pt>
                <c:pt idx="43">
                  <c:v>0.20521452325046088</c:v>
                </c:pt>
                <c:pt idx="44">
                  <c:v>0.20227635415178094</c:v>
                </c:pt>
                <c:pt idx="45">
                  <c:v>0.2007414438729942</c:v>
                </c:pt>
                <c:pt idx="46">
                  <c:v>0.1954572019390826</c:v>
                </c:pt>
                <c:pt idx="47">
                  <c:v>0.1925554742153387</c:v>
                </c:pt>
                <c:pt idx="48">
                  <c:v>0.19210254733580875</c:v>
                </c:pt>
                <c:pt idx="49">
                  <c:v>0.18672289901309155</c:v>
                </c:pt>
                <c:pt idx="50">
                  <c:v>0.1860009214808387</c:v>
                </c:pt>
                <c:pt idx="51">
                  <c:v>0.1857737385213405</c:v>
                </c:pt>
                <c:pt idx="52">
                  <c:v>0.1851700403309665</c:v>
                </c:pt>
                <c:pt idx="53">
                  <c:v>0.1784971055734067</c:v>
                </c:pt>
                <c:pt idx="54">
                  <c:v>0.17470386296285975</c:v>
                </c:pt>
                <c:pt idx="55">
                  <c:v>0.17213196769065933</c:v>
                </c:pt>
                <c:pt idx="56">
                  <c:v>0.16850838092315557</c:v>
                </c:pt>
                <c:pt idx="57">
                  <c:v>0.16805017506009318</c:v>
                </c:pt>
                <c:pt idx="58">
                  <c:v>0.16558089483976154</c:v>
                </c:pt>
                <c:pt idx="59">
                  <c:v>0.165332469041599</c:v>
                </c:pt>
                <c:pt idx="60">
                  <c:v>0.16327750685767928</c:v>
                </c:pt>
                <c:pt idx="61">
                  <c:v>0.1567861409952902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胸外科</c:v>
                </c:pt>
                <c:pt idx="2">
                  <c:v>神经内科</c:v>
                </c:pt>
                <c:pt idx="3">
                  <c:v>西区重症医学科</c:v>
                </c:pt>
                <c:pt idx="4">
                  <c:v>耳鼻喉科</c:v>
                </c:pt>
                <c:pt idx="5">
                  <c:v>肛肠科</c:v>
                </c:pt>
                <c:pt idx="6">
                  <c:v>肿瘤内科</c:v>
                </c:pt>
                <c:pt idx="7">
                  <c:v>骨科</c:v>
                </c:pt>
                <c:pt idx="8">
                  <c:v>肾脏内科</c:v>
                </c:pt>
                <c:pt idx="9">
                  <c:v>心病二科</c:v>
                </c:pt>
                <c:pt idx="10">
                  <c:v>男科</c:v>
                </c:pt>
                <c:pt idx="11">
                  <c:v>治未病中心</c:v>
                </c:pt>
                <c:pt idx="12">
                  <c:v>脾胃科消化科合并</c:v>
                </c:pt>
                <c:pt idx="13">
                  <c:v>小儿推拿科</c:v>
                </c:pt>
                <c:pt idx="14">
                  <c:v>心病一科</c:v>
                </c:pt>
                <c:pt idx="15">
                  <c:v>肾病科</c:v>
                </c:pt>
                <c:pt idx="16">
                  <c:v>神经外科</c:v>
                </c:pt>
                <c:pt idx="17">
                  <c:v>心病三科</c:v>
                </c:pt>
                <c:pt idx="18">
                  <c:v>综合内科</c:v>
                </c:pt>
                <c:pt idx="19">
                  <c:v>创伤骨科</c:v>
                </c:pt>
                <c:pt idx="20">
                  <c:v>运动损伤骨科</c:v>
                </c:pt>
                <c:pt idx="21">
                  <c:v>显微骨科</c:v>
                </c:pt>
                <c:pt idx="22">
                  <c:v>妇科妇二科合并</c:v>
                </c:pt>
                <c:pt idx="23">
                  <c:v>东区重症医学科</c:v>
                </c:pt>
                <c:pt idx="24">
                  <c:v>脊柱骨科</c:v>
                </c:pt>
                <c:pt idx="25">
                  <c:v>脾胃病科</c:v>
                </c:pt>
                <c:pt idx="26">
                  <c:v>推拿科</c:v>
                </c:pt>
                <c:pt idx="27">
                  <c:v>周围血管科</c:v>
                </c:pt>
                <c:pt idx="28">
                  <c:v>皮肤科</c:v>
                </c:pt>
                <c:pt idx="29">
                  <c:v>心血管内科</c:v>
                </c:pt>
                <c:pt idx="30">
                  <c:v>肝病科</c:v>
                </c:pt>
                <c:pt idx="31">
                  <c:v>脑病一科</c:v>
                </c:pt>
                <c:pt idx="32">
                  <c:v>微创骨科</c:v>
                </c:pt>
                <c:pt idx="33">
                  <c:v>消化内科</c:v>
                </c:pt>
                <c:pt idx="34">
                  <c:v>口腔科</c:v>
                </c:pt>
                <c:pt idx="35">
                  <c:v>心病四科</c:v>
                </c:pt>
                <c:pt idx="36">
                  <c:v>血液科</c:v>
                </c:pt>
                <c:pt idx="37">
                  <c:v>妇二科</c:v>
                </c:pt>
                <c:pt idx="38">
                  <c:v>重症医学科</c:v>
                </c:pt>
                <c:pt idx="39">
                  <c:v>脑病二科</c:v>
                </c:pt>
                <c:pt idx="40">
                  <c:v>脑病三科</c:v>
                </c:pt>
                <c:pt idx="41">
                  <c:v>中医外治中心</c:v>
                </c:pt>
                <c:pt idx="42">
                  <c:v>产科</c:v>
                </c:pt>
                <c:pt idx="43">
                  <c:v>乳腺甲状腺外科</c:v>
                </c:pt>
                <c:pt idx="44">
                  <c:v>呼吸内科</c:v>
                </c:pt>
                <c:pt idx="45">
                  <c:v>内分泌科</c:v>
                </c:pt>
                <c:pt idx="46">
                  <c:v>风湿病科</c:v>
                </c:pt>
                <c:pt idx="47">
                  <c:v>关节骨科</c:v>
                </c:pt>
                <c:pt idx="48">
                  <c:v>妇科</c:v>
                </c:pt>
                <c:pt idx="49">
                  <c:v>普通外科</c:v>
                </c:pt>
                <c:pt idx="50">
                  <c:v>眼科</c:v>
                </c:pt>
                <c:pt idx="51">
                  <c:v>肝胆外科</c:v>
                </c:pt>
                <c:pt idx="52">
                  <c:v>东区肾病科</c:v>
                </c:pt>
                <c:pt idx="53">
                  <c:v>老年医学科</c:v>
                </c:pt>
                <c:pt idx="54">
                  <c:v>医院</c:v>
                </c:pt>
                <c:pt idx="55">
                  <c:v>美容皮肤科</c:v>
                </c:pt>
                <c:pt idx="56">
                  <c:v>泌尿外科</c:v>
                </c:pt>
                <c:pt idx="57">
                  <c:v>儿科</c:v>
                </c:pt>
                <c:pt idx="58">
                  <c:v>针灸科</c:v>
                </c:pt>
                <c:pt idx="59">
                  <c:v>中医经典科</c:v>
                </c:pt>
                <c:pt idx="60">
                  <c:v>康复科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99.80250667966246</c:v>
                </c:pt>
                <c:pt idx="2">
                  <c:v>99.06594715362048</c:v>
                </c:pt>
                <c:pt idx="3">
                  <c:v>97.73582277611902</c:v>
                </c:pt>
                <c:pt idx="4">
                  <c:v>97.71191750632617</c:v>
                </c:pt>
                <c:pt idx="5">
                  <c:v>97.02211793686395</c:v>
                </c:pt>
                <c:pt idx="6">
                  <c:v>96.47839096587428</c:v>
                </c:pt>
                <c:pt idx="7">
                  <c:v>92.11071366668415</c:v>
                </c:pt>
                <c:pt idx="8">
                  <c:v>90.17806299551309</c:v>
                </c:pt>
                <c:pt idx="9">
                  <c:v>85.03123899829713</c:v>
                </c:pt>
                <c:pt idx="10">
                  <c:v>84.4106031034782</c:v>
                </c:pt>
                <c:pt idx="11">
                  <c:v>81.94773344127891</c:v>
                </c:pt>
                <c:pt idx="12">
                  <c:v>81.86512395987599</c:v>
                </c:pt>
                <c:pt idx="13">
                  <c:v>81.39063607891138</c:v>
                </c:pt>
                <c:pt idx="14">
                  <c:v>81.03558766212805</c:v>
                </c:pt>
                <c:pt idx="15">
                  <c:v>78.81115892198275</c:v>
                </c:pt>
                <c:pt idx="16">
                  <c:v>78.67401339437043</c:v>
                </c:pt>
                <c:pt idx="17">
                  <c:v>73.84998546722596</c:v>
                </c:pt>
                <c:pt idx="18">
                  <c:v>70.31787528510313</c:v>
                </c:pt>
                <c:pt idx="19">
                  <c:v>67.09456550787546</c:v>
                </c:pt>
                <c:pt idx="20">
                  <c:v>66.54643515925932</c:v>
                </c:pt>
                <c:pt idx="21">
                  <c:v>63.62183383380724</c:v>
                </c:pt>
                <c:pt idx="22">
                  <c:v>62.983610201520314</c:v>
                </c:pt>
                <c:pt idx="23">
                  <c:v>62.85654445876417</c:v>
                </c:pt>
                <c:pt idx="24">
                  <c:v>61.83297310866381</c:v>
                </c:pt>
                <c:pt idx="25">
                  <c:v>58.570744838707334</c:v>
                </c:pt>
                <c:pt idx="26">
                  <c:v>58.520659104067754</c:v>
                </c:pt>
                <c:pt idx="27">
                  <c:v>57.84966675910789</c:v>
                </c:pt>
                <c:pt idx="28">
                  <c:v>55.87370268546391</c:v>
                </c:pt>
                <c:pt idx="29">
                  <c:v>55.643867236596925</c:v>
                </c:pt>
                <c:pt idx="30">
                  <c:v>52.0622535651098</c:v>
                </c:pt>
                <c:pt idx="31">
                  <c:v>49.19753497882174</c:v>
                </c:pt>
                <c:pt idx="32">
                  <c:v>49.02410701865602</c:v>
                </c:pt>
                <c:pt idx="33">
                  <c:v>48.81164138993771</c:v>
                </c:pt>
                <c:pt idx="34">
                  <c:v>45.097803362212744</c:v>
                </c:pt>
                <c:pt idx="35">
                  <c:v>44.76532599822435</c:v>
                </c:pt>
                <c:pt idx="36">
                  <c:v>42.74974836662796</c:v>
                </c:pt>
                <c:pt idx="37">
                  <c:v>37.57554931373483</c:v>
                </c:pt>
                <c:pt idx="38">
                  <c:v>37.47336773092347</c:v>
                </c:pt>
                <c:pt idx="39">
                  <c:v>35.46112978939087</c:v>
                </c:pt>
                <c:pt idx="40">
                  <c:v>33.5943577697134</c:v>
                </c:pt>
                <c:pt idx="41">
                  <c:v>32.34831320846964</c:v>
                </c:pt>
                <c:pt idx="42">
                  <c:v>31.530782227668734</c:v>
                </c:pt>
                <c:pt idx="43">
                  <c:v>30.492656367715636</c:v>
                </c:pt>
                <c:pt idx="44">
                  <c:v>28.52131693103581</c:v>
                </c:pt>
                <c:pt idx="45">
                  <c:v>28.518648567240156</c:v>
                </c:pt>
                <c:pt idx="46">
                  <c:v>27.38493793829949</c:v>
                </c:pt>
                <c:pt idx="47">
                  <c:v>24.73194658611604</c:v>
                </c:pt>
                <c:pt idx="48">
                  <c:v>24.070464976919304</c:v>
                </c:pt>
                <c:pt idx="49">
                  <c:v>19.689272373398605</c:v>
                </c:pt>
                <c:pt idx="50">
                  <c:v>18.701345687320266</c:v>
                </c:pt>
                <c:pt idx="51">
                  <c:v>15.462493074322477</c:v>
                </c:pt>
                <c:pt idx="52">
                  <c:v>13.578403204142358</c:v>
                </c:pt>
                <c:pt idx="53">
                  <c:v>12.6500452730409</c:v>
                </c:pt>
                <c:pt idx="54">
                  <c:v>11.942803645220136</c:v>
                </c:pt>
                <c:pt idx="55">
                  <c:v>10.474766081876837</c:v>
                </c:pt>
                <c:pt idx="56">
                  <c:v>7.425420612368515</c:v>
                </c:pt>
                <c:pt idx="57">
                  <c:v>4.239985374808814</c:v>
                </c:pt>
                <c:pt idx="58">
                  <c:v>3.501159132738402</c:v>
                </c:pt>
                <c:pt idx="59">
                  <c:v>1.890787037309667</c:v>
                </c:pt>
                <c:pt idx="60">
                  <c:v>0.9466373583908627</c:v>
                </c:pt>
                <c:pt idx="61">
                  <c:v>0.8188381341361355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老年医学科</c:v>
                </c:pt>
                <c:pt idx="3">
                  <c:v>皮肤科</c:v>
                </c:pt>
                <c:pt idx="4">
                  <c:v>肾病科</c:v>
                </c:pt>
                <c:pt idx="5">
                  <c:v>脾胃病科</c:v>
                </c:pt>
                <c:pt idx="6">
                  <c:v>脑病三科</c:v>
                </c:pt>
                <c:pt idx="7">
                  <c:v>泌尿外科</c:v>
                </c:pt>
                <c:pt idx="8">
                  <c:v>妇科妇二科合并</c:v>
                </c:pt>
                <c:pt idx="9">
                  <c:v>耳鼻喉科</c:v>
                </c:pt>
                <c:pt idx="10">
                  <c:v>肿瘤内科</c:v>
                </c:pt>
                <c:pt idx="11">
                  <c:v>脑病二科</c:v>
                </c:pt>
                <c:pt idx="12">
                  <c:v>内分泌科</c:v>
                </c:pt>
                <c:pt idx="13">
                  <c:v>血液科</c:v>
                </c:pt>
                <c:pt idx="14">
                  <c:v>肝胆外科</c:v>
                </c:pt>
                <c:pt idx="15">
                  <c:v>康复科</c:v>
                </c:pt>
                <c:pt idx="16">
                  <c:v>重症医学科</c:v>
                </c:pt>
                <c:pt idx="17">
                  <c:v>脑病一科</c:v>
                </c:pt>
                <c:pt idx="18">
                  <c:v>针灸科</c:v>
                </c:pt>
                <c:pt idx="19">
                  <c:v>脊柱骨科</c:v>
                </c:pt>
                <c:pt idx="20">
                  <c:v>消化内科</c:v>
                </c:pt>
                <c:pt idx="21">
                  <c:v>美容皮肤科</c:v>
                </c:pt>
                <c:pt idx="22">
                  <c:v>呼吸内科</c:v>
                </c:pt>
                <c:pt idx="23">
                  <c:v>中医外治中心</c:v>
                </c:pt>
                <c:pt idx="24">
                  <c:v>心病一科</c:v>
                </c:pt>
                <c:pt idx="25">
                  <c:v>运动损伤骨科</c:v>
                </c:pt>
                <c:pt idx="26">
                  <c:v>东区肾病科</c:v>
                </c:pt>
                <c:pt idx="27">
                  <c:v>儿科</c:v>
                </c:pt>
                <c:pt idx="28">
                  <c:v>身心医学科</c:v>
                </c:pt>
                <c:pt idx="29">
                  <c:v>中医经典科</c:v>
                </c:pt>
                <c:pt idx="30">
                  <c:v>神经内科</c:v>
                </c:pt>
                <c:pt idx="31">
                  <c:v>男科</c:v>
                </c:pt>
                <c:pt idx="32">
                  <c:v>周围血管科</c:v>
                </c:pt>
                <c:pt idx="33">
                  <c:v>妇科</c:v>
                </c:pt>
                <c:pt idx="34">
                  <c:v>小儿推拿科</c:v>
                </c:pt>
                <c:pt idx="35">
                  <c:v>心病三科</c:v>
                </c:pt>
                <c:pt idx="36">
                  <c:v>神经外科</c:v>
                </c:pt>
                <c:pt idx="37">
                  <c:v>心病四科</c:v>
                </c:pt>
                <c:pt idx="38">
                  <c:v>小儿骨科</c:v>
                </c:pt>
                <c:pt idx="39">
                  <c:v>脾胃科消化科合并</c:v>
                </c:pt>
                <c:pt idx="40">
                  <c:v>产科</c:v>
                </c:pt>
                <c:pt idx="41">
                  <c:v>胸外科</c:v>
                </c:pt>
                <c:pt idx="42">
                  <c:v>西区重症医学科</c:v>
                </c:pt>
                <c:pt idx="43">
                  <c:v>东区重症医学科</c:v>
                </c:pt>
                <c:pt idx="44">
                  <c:v>关节骨科</c:v>
                </c:pt>
                <c:pt idx="45">
                  <c:v>心血管内科</c:v>
                </c:pt>
                <c:pt idx="46">
                  <c:v>口腔科</c:v>
                </c:pt>
                <c:pt idx="47">
                  <c:v>眼科</c:v>
                </c:pt>
                <c:pt idx="48">
                  <c:v>骨科</c:v>
                </c:pt>
                <c:pt idx="49">
                  <c:v>肝病科</c:v>
                </c:pt>
                <c:pt idx="50">
                  <c:v>肛肠科</c:v>
                </c:pt>
                <c:pt idx="51">
                  <c:v>综合内科</c:v>
                </c:pt>
                <c:pt idx="52">
                  <c:v>创伤骨科</c:v>
                </c:pt>
                <c:pt idx="53">
                  <c:v>妇二科</c:v>
                </c:pt>
                <c:pt idx="54">
                  <c:v>微创骨科</c:v>
                </c:pt>
                <c:pt idx="55">
                  <c:v>推拿科</c:v>
                </c:pt>
                <c:pt idx="56">
                  <c:v>治未病中心</c:v>
                </c:pt>
                <c:pt idx="57">
                  <c:v>肾脏内科</c:v>
                </c:pt>
                <c:pt idx="58">
                  <c:v>显微骨科</c:v>
                </c:pt>
                <c:pt idx="59">
                  <c:v>乳腺甲状腺外科</c:v>
                </c:pt>
                <c:pt idx="60">
                  <c:v>普通外科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99.17977556033445</c:v>
                </c:pt>
                <c:pt idx="2">
                  <c:v>97.90102136111923</c:v>
                </c:pt>
                <c:pt idx="3">
                  <c:v>97.54849345379225</c:v>
                </c:pt>
                <c:pt idx="4">
                  <c:v>94.14447437453413</c:v>
                </c:pt>
                <c:pt idx="5">
                  <c:v>93.36288865628728</c:v>
                </c:pt>
                <c:pt idx="6">
                  <c:v>90.89025327714499</c:v>
                </c:pt>
                <c:pt idx="7">
                  <c:v>89.4691152281867</c:v>
                </c:pt>
                <c:pt idx="8">
                  <c:v>89.45793646293968</c:v>
                </c:pt>
                <c:pt idx="9">
                  <c:v>88.71682262884755</c:v>
                </c:pt>
                <c:pt idx="10">
                  <c:v>87.16901514829969</c:v>
                </c:pt>
                <c:pt idx="11">
                  <c:v>86.93484049298742</c:v>
                </c:pt>
                <c:pt idx="12">
                  <c:v>86.61726644418164</c:v>
                </c:pt>
                <c:pt idx="13">
                  <c:v>83.0986054629117</c:v>
                </c:pt>
                <c:pt idx="14">
                  <c:v>82.510608616509</c:v>
                </c:pt>
                <c:pt idx="15">
                  <c:v>80.53401936205695</c:v>
                </c:pt>
                <c:pt idx="16">
                  <c:v>79.46636955886972</c:v>
                </c:pt>
                <c:pt idx="17">
                  <c:v>79.11024276755894</c:v>
                </c:pt>
                <c:pt idx="18">
                  <c:v>77.67022378816667</c:v>
                </c:pt>
                <c:pt idx="19">
                  <c:v>77.1018453212967</c:v>
                </c:pt>
                <c:pt idx="20">
                  <c:v>76.0133905520771</c:v>
                </c:pt>
                <c:pt idx="21">
                  <c:v>74.91329612835008</c:v>
                </c:pt>
                <c:pt idx="22">
                  <c:v>73.50924810696806</c:v>
                </c:pt>
                <c:pt idx="23">
                  <c:v>73.50500917777934</c:v>
                </c:pt>
                <c:pt idx="24">
                  <c:v>73.37617342151249</c:v>
                </c:pt>
                <c:pt idx="25">
                  <c:v>72.7480638757359</c:v>
                </c:pt>
                <c:pt idx="26">
                  <c:v>70.97944472400266</c:v>
                </c:pt>
                <c:pt idx="27">
                  <c:v>69.734526608432</c:v>
                </c:pt>
                <c:pt idx="28">
                  <c:v>67.33492682111552</c:v>
                </c:pt>
                <c:pt idx="29">
                  <c:v>66.76472733473278</c:v>
                </c:pt>
                <c:pt idx="30">
                  <c:v>65.9979352049354</c:v>
                </c:pt>
                <c:pt idx="31">
                  <c:v>63.272346969330506</c:v>
                </c:pt>
                <c:pt idx="32">
                  <c:v>63.23531950892568</c:v>
                </c:pt>
                <c:pt idx="33">
                  <c:v>62.80085069186104</c:v>
                </c:pt>
                <c:pt idx="34">
                  <c:v>62.752916314704414</c:v>
                </c:pt>
                <c:pt idx="35">
                  <c:v>60.30812017511522</c:v>
                </c:pt>
                <c:pt idx="36">
                  <c:v>54.901008561248794</c:v>
                </c:pt>
                <c:pt idx="37">
                  <c:v>53.60068332736339</c:v>
                </c:pt>
                <c:pt idx="38">
                  <c:v>48.590919258675264</c:v>
                </c:pt>
                <c:pt idx="39">
                  <c:v>47.50529044518818</c:v>
                </c:pt>
                <c:pt idx="40">
                  <c:v>42.32185842636556</c:v>
                </c:pt>
                <c:pt idx="41">
                  <c:v>41.2083653975046</c:v>
                </c:pt>
                <c:pt idx="42">
                  <c:v>40.91098631714922</c:v>
                </c:pt>
                <c:pt idx="43">
                  <c:v>40.208086960643406</c:v>
                </c:pt>
                <c:pt idx="44">
                  <c:v>35.099447028555346</c:v>
                </c:pt>
                <c:pt idx="45">
                  <c:v>34.364539039161656</c:v>
                </c:pt>
                <c:pt idx="46">
                  <c:v>32.38264160192894</c:v>
                </c:pt>
                <c:pt idx="47">
                  <c:v>31.90333299387661</c:v>
                </c:pt>
                <c:pt idx="48">
                  <c:v>31.514887097179788</c:v>
                </c:pt>
                <c:pt idx="49">
                  <c:v>31.174187719669145</c:v>
                </c:pt>
                <c:pt idx="50">
                  <c:v>30.84797523896392</c:v>
                </c:pt>
                <c:pt idx="51">
                  <c:v>26.916253074180442</c:v>
                </c:pt>
                <c:pt idx="52">
                  <c:v>21.85822668517684</c:v>
                </c:pt>
                <c:pt idx="53">
                  <c:v>20.168875603307725</c:v>
                </c:pt>
                <c:pt idx="54">
                  <c:v>19.221301526882534</c:v>
                </c:pt>
                <c:pt idx="55">
                  <c:v>13.742734539081122</c:v>
                </c:pt>
                <c:pt idx="56">
                  <c:v>8.996243270497683</c:v>
                </c:pt>
                <c:pt idx="57">
                  <c:v>6.610806015440354</c:v>
                </c:pt>
                <c:pt idx="58">
                  <c:v>3.163167553467832</c:v>
                </c:pt>
                <c:pt idx="59">
                  <c:v>1.562744618516107</c:v>
                </c:pt>
                <c:pt idx="60">
                  <c:v>1.2611475155804146</c:v>
                </c:pt>
                <c:pt idx="61">
                  <c:v>0.3896821719778996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医院</c:v>
                </c:pt>
                <c:pt idx="2">
                  <c:v>肛肠科</c:v>
                </c:pt>
                <c:pt idx="3">
                  <c:v>重症医学科</c:v>
                </c:pt>
                <c:pt idx="4">
                  <c:v>消化内科</c:v>
                </c:pt>
                <c:pt idx="5">
                  <c:v>身心医学科</c:v>
                </c:pt>
                <c:pt idx="6">
                  <c:v>产科</c:v>
                </c:pt>
                <c:pt idx="7">
                  <c:v>推拿科</c:v>
                </c:pt>
                <c:pt idx="8">
                  <c:v>脊柱骨科</c:v>
                </c:pt>
                <c:pt idx="9">
                  <c:v>关节骨科</c:v>
                </c:pt>
                <c:pt idx="10">
                  <c:v>妇二科</c:v>
                </c:pt>
                <c:pt idx="11">
                  <c:v>风湿病科</c:v>
                </c:pt>
                <c:pt idx="12">
                  <c:v>创伤骨科</c:v>
                </c:pt>
                <c:pt idx="13">
                  <c:v>小儿推拿科</c:v>
                </c:pt>
                <c:pt idx="14">
                  <c:v>肝病科</c:v>
                </c:pt>
                <c:pt idx="15">
                  <c:v>周围血管科</c:v>
                </c:pt>
                <c:pt idx="16">
                  <c:v>中医外治中心</c:v>
                </c:pt>
                <c:pt idx="17">
                  <c:v>骨科</c:v>
                </c:pt>
                <c:pt idx="18">
                  <c:v>眼科</c:v>
                </c:pt>
                <c:pt idx="19">
                  <c:v>呼吸内科</c:v>
                </c:pt>
                <c:pt idx="20">
                  <c:v>肿瘤内科</c:v>
                </c:pt>
                <c:pt idx="21">
                  <c:v>心病一科</c:v>
                </c:pt>
                <c:pt idx="22">
                  <c:v>显微骨科</c:v>
                </c:pt>
                <c:pt idx="23">
                  <c:v>针灸科</c:v>
                </c:pt>
                <c:pt idx="24">
                  <c:v>男科</c:v>
                </c:pt>
                <c:pt idx="25">
                  <c:v>心血管内科</c:v>
                </c:pt>
                <c:pt idx="26">
                  <c:v>肾脏内科</c:v>
                </c:pt>
                <c:pt idx="27">
                  <c:v>东区重症医学科</c:v>
                </c:pt>
                <c:pt idx="28">
                  <c:v>血液科</c:v>
                </c:pt>
                <c:pt idx="29">
                  <c:v>中医经典科</c:v>
                </c:pt>
                <c:pt idx="30">
                  <c:v>心病四科</c:v>
                </c:pt>
                <c:pt idx="31">
                  <c:v>神经内科</c:v>
                </c:pt>
                <c:pt idx="32">
                  <c:v>泌尿外科</c:v>
                </c:pt>
                <c:pt idx="33">
                  <c:v>脑病二科</c:v>
                </c:pt>
                <c:pt idx="34">
                  <c:v>脾胃科消化科合并</c:v>
                </c:pt>
                <c:pt idx="35">
                  <c:v>乳腺甲状腺外科</c:v>
                </c:pt>
                <c:pt idx="36">
                  <c:v>内分泌科</c:v>
                </c:pt>
                <c:pt idx="37">
                  <c:v>口腔科</c:v>
                </c:pt>
                <c:pt idx="38">
                  <c:v>微创骨科</c:v>
                </c:pt>
                <c:pt idx="39">
                  <c:v>运动损伤骨科</c:v>
                </c:pt>
                <c:pt idx="40">
                  <c:v>脾胃病科</c:v>
                </c:pt>
                <c:pt idx="41">
                  <c:v>心病三科</c:v>
                </c:pt>
                <c:pt idx="42">
                  <c:v>肝胆外科</c:v>
                </c:pt>
                <c:pt idx="43">
                  <c:v>小儿骨科</c:v>
                </c:pt>
                <c:pt idx="44">
                  <c:v>综合内科</c:v>
                </c:pt>
                <c:pt idx="45">
                  <c:v>东区肾病科</c:v>
                </c:pt>
                <c:pt idx="46">
                  <c:v>脑病一科</c:v>
                </c:pt>
                <c:pt idx="47">
                  <c:v>肾病科</c:v>
                </c:pt>
                <c:pt idx="48">
                  <c:v>老年医学科</c:v>
                </c:pt>
                <c:pt idx="49">
                  <c:v>康复科</c:v>
                </c:pt>
                <c:pt idx="50">
                  <c:v>妇科</c:v>
                </c:pt>
                <c:pt idx="51">
                  <c:v>普通外科</c:v>
                </c:pt>
                <c:pt idx="52">
                  <c:v>西区重症医学科</c:v>
                </c:pt>
                <c:pt idx="53">
                  <c:v>美容皮肤科</c:v>
                </c:pt>
                <c:pt idx="54">
                  <c:v>妇科妇二科合并</c:v>
                </c:pt>
                <c:pt idx="55">
                  <c:v>神经外科</c:v>
                </c:pt>
                <c:pt idx="56">
                  <c:v>脑病三科</c:v>
                </c:pt>
                <c:pt idx="57">
                  <c:v>心病二科</c:v>
                </c:pt>
                <c:pt idx="58">
                  <c:v>皮肤科</c:v>
                </c:pt>
                <c:pt idx="59">
                  <c:v>耳鼻喉科</c:v>
                </c:pt>
                <c:pt idx="60">
                  <c:v>治未病中心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99.73136667818561</c:v>
                </c:pt>
                <c:pt idx="1">
                  <c:v>97.06762871954966</c:v>
                </c:pt>
                <c:pt idx="2">
                  <c:v>94.98002353439622</c:v>
                </c:pt>
                <c:pt idx="3">
                  <c:v>94.34290393540294</c:v>
                </c:pt>
                <c:pt idx="4">
                  <c:v>89.00178954845303</c:v>
                </c:pt>
                <c:pt idx="5">
                  <c:v>88.97397152541518</c:v>
                </c:pt>
                <c:pt idx="6">
                  <c:v>88.92784011157777</c:v>
                </c:pt>
                <c:pt idx="7">
                  <c:v>88.88099565781673</c:v>
                </c:pt>
                <c:pt idx="8">
                  <c:v>85.27110008410193</c:v>
                </c:pt>
                <c:pt idx="9">
                  <c:v>84.63207085718577</c:v>
                </c:pt>
                <c:pt idx="10">
                  <c:v>82.93457662904417</c:v>
                </c:pt>
                <c:pt idx="11">
                  <c:v>80.87732521254532</c:v>
                </c:pt>
                <c:pt idx="12">
                  <c:v>79.72774187757874</c:v>
                </c:pt>
                <c:pt idx="13">
                  <c:v>79.18629461057085</c:v>
                </c:pt>
                <c:pt idx="14">
                  <c:v>78.60413704631206</c:v>
                </c:pt>
                <c:pt idx="15">
                  <c:v>75.8001266449875</c:v>
                </c:pt>
                <c:pt idx="16">
                  <c:v>74.89756838247396</c:v>
                </c:pt>
                <c:pt idx="17">
                  <c:v>74.78991820998633</c:v>
                </c:pt>
                <c:pt idx="18">
                  <c:v>74.77385781187526</c:v>
                </c:pt>
                <c:pt idx="19">
                  <c:v>70.42722284690952</c:v>
                </c:pt>
                <c:pt idx="20">
                  <c:v>69.39705763146782</c:v>
                </c:pt>
                <c:pt idx="21">
                  <c:v>69.28658766459239</c:v>
                </c:pt>
                <c:pt idx="22">
                  <c:v>69.18617108961011</c:v>
                </c:pt>
                <c:pt idx="23">
                  <c:v>68.84709150798611</c:v>
                </c:pt>
                <c:pt idx="24">
                  <c:v>68.84331520681279</c:v>
                </c:pt>
                <c:pt idx="25">
                  <c:v>68.44996650731521</c:v>
                </c:pt>
                <c:pt idx="26">
                  <c:v>67.52377222192582</c:v>
                </c:pt>
                <c:pt idx="27">
                  <c:v>66.42930770828362</c:v>
                </c:pt>
                <c:pt idx="28">
                  <c:v>65.44872640878327</c:v>
                </c:pt>
                <c:pt idx="29">
                  <c:v>64.93520592411464</c:v>
                </c:pt>
                <c:pt idx="30">
                  <c:v>64.62588643788875</c:v>
                </c:pt>
                <c:pt idx="31">
                  <c:v>62.63997947418136</c:v>
                </c:pt>
                <c:pt idx="32">
                  <c:v>62.4267218539206</c:v>
                </c:pt>
                <c:pt idx="33">
                  <c:v>62.12047605169258</c:v>
                </c:pt>
                <c:pt idx="34">
                  <c:v>57.84953385787275</c:v>
                </c:pt>
                <c:pt idx="35">
                  <c:v>55.50241437269818</c:v>
                </c:pt>
                <c:pt idx="36">
                  <c:v>51.55052700014042</c:v>
                </c:pt>
                <c:pt idx="37">
                  <c:v>50.22978059422745</c:v>
                </c:pt>
                <c:pt idx="38">
                  <c:v>45.74462259797474</c:v>
                </c:pt>
                <c:pt idx="39">
                  <c:v>41.71143722221593</c:v>
                </c:pt>
                <c:pt idx="40">
                  <c:v>40.215366639600724</c:v>
                </c:pt>
                <c:pt idx="41">
                  <c:v>38.70469372571339</c:v>
                </c:pt>
                <c:pt idx="42">
                  <c:v>38.29959313223501</c:v>
                </c:pt>
                <c:pt idx="43">
                  <c:v>35.74603443788939</c:v>
                </c:pt>
                <c:pt idx="44">
                  <c:v>33.30862798658365</c:v>
                </c:pt>
                <c:pt idx="45">
                  <c:v>32.16449128621335</c:v>
                </c:pt>
                <c:pt idx="46">
                  <c:v>28.436174469185914</c:v>
                </c:pt>
                <c:pt idx="47">
                  <c:v>27.848444470325195</c:v>
                </c:pt>
                <c:pt idx="48">
                  <c:v>27.01469832434722</c:v>
                </c:pt>
                <c:pt idx="49">
                  <c:v>24.28956357415679</c:v>
                </c:pt>
                <c:pt idx="50">
                  <c:v>22.32818624749875</c:v>
                </c:pt>
                <c:pt idx="51">
                  <c:v>20.34529587496483</c:v>
                </c:pt>
                <c:pt idx="52">
                  <c:v>17.448490534454454</c:v>
                </c:pt>
                <c:pt idx="53">
                  <c:v>15.491105375781778</c:v>
                </c:pt>
                <c:pt idx="54">
                  <c:v>14.618889989067263</c:v>
                </c:pt>
                <c:pt idx="55">
                  <c:v>11.492643093226418</c:v>
                </c:pt>
                <c:pt idx="56">
                  <c:v>11.279439189510377</c:v>
                </c:pt>
                <c:pt idx="57">
                  <c:v>9.506187450719828</c:v>
                </c:pt>
                <c:pt idx="58">
                  <c:v>7.744599233356597</c:v>
                </c:pt>
                <c:pt idx="59">
                  <c:v>7.574344411904055</c:v>
                </c:pt>
                <c:pt idx="60">
                  <c:v>1.6002160292059253</c:v>
                </c:pt>
                <c:pt idx="61">
                  <c:v>1.1618530286729767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脊柱骨科</c:v>
                </c:pt>
                <c:pt idx="2">
                  <c:v>身心医学科</c:v>
                </c:pt>
                <c:pt idx="3">
                  <c:v>创伤骨科</c:v>
                </c:pt>
                <c:pt idx="4">
                  <c:v>心病二科</c:v>
                </c:pt>
                <c:pt idx="5">
                  <c:v>推拿科</c:v>
                </c:pt>
                <c:pt idx="6">
                  <c:v>运动损伤骨科</c:v>
                </c:pt>
                <c:pt idx="7">
                  <c:v>脑病三科</c:v>
                </c:pt>
                <c:pt idx="8">
                  <c:v>肛肠科</c:v>
                </c:pt>
                <c:pt idx="9">
                  <c:v>脾胃病科</c:v>
                </c:pt>
                <c:pt idx="10">
                  <c:v>老年医学科</c:v>
                </c:pt>
                <c:pt idx="11">
                  <c:v>肿瘤内科</c:v>
                </c:pt>
                <c:pt idx="12">
                  <c:v>儿科</c:v>
                </c:pt>
                <c:pt idx="13">
                  <c:v>产科</c:v>
                </c:pt>
                <c:pt idx="14">
                  <c:v>脑病一科</c:v>
                </c:pt>
                <c:pt idx="15">
                  <c:v>脑病二科</c:v>
                </c:pt>
                <c:pt idx="16">
                  <c:v>小儿推拿科</c:v>
                </c:pt>
                <c:pt idx="17">
                  <c:v>心病四科</c:v>
                </c:pt>
                <c:pt idx="18">
                  <c:v>血液科</c:v>
                </c:pt>
                <c:pt idx="19">
                  <c:v>泌尿外科</c:v>
                </c:pt>
                <c:pt idx="20">
                  <c:v>口腔科</c:v>
                </c:pt>
                <c:pt idx="21">
                  <c:v>消化内科</c:v>
                </c:pt>
                <c:pt idx="22">
                  <c:v>风湿病科</c:v>
                </c:pt>
                <c:pt idx="23">
                  <c:v>神经内科</c:v>
                </c:pt>
                <c:pt idx="24">
                  <c:v>针灸科</c:v>
                </c:pt>
                <c:pt idx="25">
                  <c:v>美容皮肤科</c:v>
                </c:pt>
                <c:pt idx="26">
                  <c:v>东区肾病科</c:v>
                </c:pt>
                <c:pt idx="27">
                  <c:v>眼科</c:v>
                </c:pt>
                <c:pt idx="28">
                  <c:v>康复科</c:v>
                </c:pt>
                <c:pt idx="29">
                  <c:v>周围血管科</c:v>
                </c:pt>
                <c:pt idx="30">
                  <c:v>脾胃科消化科合并</c:v>
                </c:pt>
                <c:pt idx="31">
                  <c:v>肝病科</c:v>
                </c:pt>
                <c:pt idx="32">
                  <c:v>呼吸内科</c:v>
                </c:pt>
                <c:pt idx="33">
                  <c:v>小儿骨科</c:v>
                </c:pt>
                <c:pt idx="34">
                  <c:v>关节骨科</c:v>
                </c:pt>
                <c:pt idx="35">
                  <c:v>心血管内科</c:v>
                </c:pt>
                <c:pt idx="36">
                  <c:v>治未病中心</c:v>
                </c:pt>
                <c:pt idx="37">
                  <c:v>东区重症医学科</c:v>
                </c:pt>
                <c:pt idx="38">
                  <c:v>普通外科</c:v>
                </c:pt>
                <c:pt idx="39">
                  <c:v>妇科</c:v>
                </c:pt>
                <c:pt idx="40">
                  <c:v>耳鼻喉科</c:v>
                </c:pt>
                <c:pt idx="41">
                  <c:v>中医外治中心</c:v>
                </c:pt>
                <c:pt idx="42">
                  <c:v>医院</c:v>
                </c:pt>
                <c:pt idx="43">
                  <c:v>妇科妇二科合并</c:v>
                </c:pt>
                <c:pt idx="44">
                  <c:v>乳腺甲状腺外科</c:v>
                </c:pt>
                <c:pt idx="45">
                  <c:v>心病三科</c:v>
                </c:pt>
                <c:pt idx="46">
                  <c:v>肾病科</c:v>
                </c:pt>
                <c:pt idx="47">
                  <c:v>男科</c:v>
                </c:pt>
                <c:pt idx="48">
                  <c:v>妇二科</c:v>
                </c:pt>
                <c:pt idx="49">
                  <c:v>神经外科</c:v>
                </c:pt>
                <c:pt idx="50">
                  <c:v>皮肤科</c:v>
                </c:pt>
                <c:pt idx="51">
                  <c:v>骨科</c:v>
                </c:pt>
                <c:pt idx="52">
                  <c:v>西区重症医学科</c:v>
                </c:pt>
                <c:pt idx="53">
                  <c:v>中医经典科</c:v>
                </c:pt>
                <c:pt idx="54">
                  <c:v>肝胆外科</c:v>
                </c:pt>
                <c:pt idx="55">
                  <c:v>胸外科</c:v>
                </c:pt>
                <c:pt idx="56">
                  <c:v>显微骨科</c:v>
                </c:pt>
                <c:pt idx="57">
                  <c:v>重症医学科</c:v>
                </c:pt>
                <c:pt idx="58">
                  <c:v>心病一科</c:v>
                </c:pt>
                <c:pt idx="59">
                  <c:v>内分泌科</c:v>
                </c:pt>
                <c:pt idx="60">
                  <c:v>肾脏内科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95.65758538969071</c:v>
                </c:pt>
                <c:pt idx="1">
                  <c:v>93.5798476959401</c:v>
                </c:pt>
                <c:pt idx="2">
                  <c:v>92.62419413562498</c:v>
                </c:pt>
                <c:pt idx="3">
                  <c:v>92.02820142171724</c:v>
                </c:pt>
                <c:pt idx="4">
                  <c:v>88.34852877552845</c:v>
                </c:pt>
                <c:pt idx="5">
                  <c:v>86.48903469479579</c:v>
                </c:pt>
                <c:pt idx="6">
                  <c:v>86.01339108491925</c:v>
                </c:pt>
                <c:pt idx="7">
                  <c:v>85.8278219677386</c:v>
                </c:pt>
                <c:pt idx="8">
                  <c:v>85.5496405912204</c:v>
                </c:pt>
                <c:pt idx="9">
                  <c:v>84.60312041433957</c:v>
                </c:pt>
                <c:pt idx="10">
                  <c:v>84.34208579514345</c:v>
                </c:pt>
                <c:pt idx="11">
                  <c:v>80.22896702189517</c:v>
                </c:pt>
                <c:pt idx="12">
                  <c:v>79.01832069019272</c:v>
                </c:pt>
                <c:pt idx="13">
                  <c:v>78.486558434731</c:v>
                </c:pt>
                <c:pt idx="14">
                  <c:v>78.10558954522295</c:v>
                </c:pt>
                <c:pt idx="15">
                  <c:v>77.58890521889106</c:v>
                </c:pt>
                <c:pt idx="16">
                  <c:v>77.47499272373221</c:v>
                </c:pt>
                <c:pt idx="17">
                  <c:v>76.80169717547768</c:v>
                </c:pt>
                <c:pt idx="18">
                  <c:v>76.59832599361964</c:v>
                </c:pt>
                <c:pt idx="19">
                  <c:v>74.39418181417268</c:v>
                </c:pt>
                <c:pt idx="20">
                  <c:v>73.90736622065765</c:v>
                </c:pt>
                <c:pt idx="21">
                  <c:v>72.4236840940659</c:v>
                </c:pt>
                <c:pt idx="22">
                  <c:v>70.19249113856867</c:v>
                </c:pt>
                <c:pt idx="23">
                  <c:v>69.03419448735355</c:v>
                </c:pt>
                <c:pt idx="24">
                  <c:v>68.5378965754805</c:v>
                </c:pt>
                <c:pt idx="25">
                  <c:v>64.68796063498053</c:v>
                </c:pt>
                <c:pt idx="26">
                  <c:v>64.20605792361074</c:v>
                </c:pt>
                <c:pt idx="27">
                  <c:v>63.38788124281838</c:v>
                </c:pt>
                <c:pt idx="28">
                  <c:v>59.27518688665452</c:v>
                </c:pt>
                <c:pt idx="29">
                  <c:v>56.99402327061964</c:v>
                </c:pt>
                <c:pt idx="30">
                  <c:v>55.35710273145236</c:v>
                </c:pt>
                <c:pt idx="31">
                  <c:v>54.39484270017563</c:v>
                </c:pt>
                <c:pt idx="32">
                  <c:v>53.59048513585427</c:v>
                </c:pt>
                <c:pt idx="33">
                  <c:v>50.878068737779515</c:v>
                </c:pt>
                <c:pt idx="34">
                  <c:v>49.25503825075192</c:v>
                </c:pt>
                <c:pt idx="35">
                  <c:v>45.18554328210913</c:v>
                </c:pt>
                <c:pt idx="36">
                  <c:v>40.771364723599525</c:v>
                </c:pt>
                <c:pt idx="37">
                  <c:v>40.59635706271554</c:v>
                </c:pt>
                <c:pt idx="38">
                  <c:v>38.925318555115986</c:v>
                </c:pt>
                <c:pt idx="39">
                  <c:v>37.97878351181316</c:v>
                </c:pt>
                <c:pt idx="40">
                  <c:v>36.21787404074106</c:v>
                </c:pt>
                <c:pt idx="41">
                  <c:v>35.36996253067113</c:v>
                </c:pt>
                <c:pt idx="42">
                  <c:v>35.22688006291767</c:v>
                </c:pt>
                <c:pt idx="43">
                  <c:v>34.418604904831</c:v>
                </c:pt>
                <c:pt idx="44">
                  <c:v>29.712451432020394</c:v>
                </c:pt>
                <c:pt idx="45">
                  <c:v>27.870089908646523</c:v>
                </c:pt>
                <c:pt idx="46">
                  <c:v>27.0130123043532</c:v>
                </c:pt>
                <c:pt idx="47">
                  <c:v>26.536483692815537</c:v>
                </c:pt>
                <c:pt idx="48">
                  <c:v>24.11361724691641</c:v>
                </c:pt>
                <c:pt idx="49">
                  <c:v>21.218941083864085</c:v>
                </c:pt>
                <c:pt idx="50">
                  <c:v>20.7383941579415</c:v>
                </c:pt>
                <c:pt idx="51">
                  <c:v>19.556083987360463</c:v>
                </c:pt>
                <c:pt idx="52">
                  <c:v>19.12213166812482</c:v>
                </c:pt>
                <c:pt idx="53">
                  <c:v>16.911424850073374</c:v>
                </c:pt>
                <c:pt idx="54">
                  <c:v>13.279375812703487</c:v>
                </c:pt>
                <c:pt idx="55">
                  <c:v>10.706568699299467</c:v>
                </c:pt>
                <c:pt idx="56">
                  <c:v>10.621218806044963</c:v>
                </c:pt>
                <c:pt idx="57">
                  <c:v>10.113272340672896</c:v>
                </c:pt>
                <c:pt idx="58">
                  <c:v>10.032089184354898</c:v>
                </c:pt>
                <c:pt idx="59">
                  <c:v>8.80353692877247</c:v>
                </c:pt>
                <c:pt idx="60">
                  <c:v>2.704524985376189</c:v>
                </c:pt>
                <c:pt idx="61">
                  <c:v>1.6722011348768717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综合内科</c:v>
                </c:pt>
                <c:pt idx="2">
                  <c:v>神经外科</c:v>
                </c:pt>
                <c:pt idx="3">
                  <c:v>内分泌科</c:v>
                </c:pt>
                <c:pt idx="4">
                  <c:v>创伤骨科</c:v>
                </c:pt>
                <c:pt idx="5">
                  <c:v>心病二科</c:v>
                </c:pt>
                <c:pt idx="6">
                  <c:v>消化内科</c:v>
                </c:pt>
                <c:pt idx="7">
                  <c:v>显微骨科</c:v>
                </c:pt>
                <c:pt idx="8">
                  <c:v>风湿病科</c:v>
                </c:pt>
                <c:pt idx="9">
                  <c:v>骨科</c:v>
                </c:pt>
                <c:pt idx="10">
                  <c:v>肛肠科</c:v>
                </c:pt>
                <c:pt idx="11">
                  <c:v>胸外科</c:v>
                </c:pt>
                <c:pt idx="12">
                  <c:v>医院</c:v>
                </c:pt>
                <c:pt idx="13">
                  <c:v>运动损伤骨科</c:v>
                </c:pt>
                <c:pt idx="14">
                  <c:v>耳鼻喉科</c:v>
                </c:pt>
                <c:pt idx="15">
                  <c:v>重症医学科</c:v>
                </c:pt>
                <c:pt idx="16">
                  <c:v>周围血管科</c:v>
                </c:pt>
                <c:pt idx="17">
                  <c:v>眼科</c:v>
                </c:pt>
                <c:pt idx="18">
                  <c:v>脑病二科</c:v>
                </c:pt>
                <c:pt idx="19">
                  <c:v>针灸科</c:v>
                </c:pt>
                <c:pt idx="20">
                  <c:v>西区重症医学科</c:v>
                </c:pt>
                <c:pt idx="21">
                  <c:v>心病四科</c:v>
                </c:pt>
                <c:pt idx="22">
                  <c:v>口腔科</c:v>
                </c:pt>
                <c:pt idx="23">
                  <c:v>脾胃科消化科合并</c:v>
                </c:pt>
                <c:pt idx="24">
                  <c:v>推拿科</c:v>
                </c:pt>
                <c:pt idx="25">
                  <c:v>心血管内科</c:v>
                </c:pt>
                <c:pt idx="26">
                  <c:v>产科</c:v>
                </c:pt>
                <c:pt idx="27">
                  <c:v>肿瘤内科</c:v>
                </c:pt>
                <c:pt idx="28">
                  <c:v>脑病一科</c:v>
                </c:pt>
                <c:pt idx="29">
                  <c:v>中医经典科</c:v>
                </c:pt>
                <c:pt idx="30">
                  <c:v>小儿推拿科</c:v>
                </c:pt>
                <c:pt idx="31">
                  <c:v>呼吸内科</c:v>
                </c:pt>
                <c:pt idx="32">
                  <c:v>神经内科</c:v>
                </c:pt>
                <c:pt idx="33">
                  <c:v>肝胆外科</c:v>
                </c:pt>
                <c:pt idx="34">
                  <c:v>老年医学科</c:v>
                </c:pt>
                <c:pt idx="35">
                  <c:v>东区肾病科</c:v>
                </c:pt>
                <c:pt idx="36">
                  <c:v>肾脏内科</c:v>
                </c:pt>
                <c:pt idx="37">
                  <c:v>妇科</c:v>
                </c:pt>
                <c:pt idx="38">
                  <c:v>血液科</c:v>
                </c:pt>
                <c:pt idx="39">
                  <c:v>小儿骨科</c:v>
                </c:pt>
                <c:pt idx="40">
                  <c:v>妇科妇二科合并</c:v>
                </c:pt>
                <c:pt idx="41">
                  <c:v>肾病科</c:v>
                </c:pt>
                <c:pt idx="42">
                  <c:v>皮肤科</c:v>
                </c:pt>
                <c:pt idx="43">
                  <c:v>微创骨科</c:v>
                </c:pt>
                <c:pt idx="44">
                  <c:v>中医外治中心</c:v>
                </c:pt>
                <c:pt idx="45">
                  <c:v>脊柱骨科</c:v>
                </c:pt>
                <c:pt idx="46">
                  <c:v>康复科</c:v>
                </c:pt>
                <c:pt idx="47">
                  <c:v>肝病科</c:v>
                </c:pt>
                <c:pt idx="48">
                  <c:v>儿科</c:v>
                </c:pt>
                <c:pt idx="49">
                  <c:v>美容皮肤科</c:v>
                </c:pt>
                <c:pt idx="50">
                  <c:v>泌尿外科</c:v>
                </c:pt>
                <c:pt idx="51">
                  <c:v>心病三科</c:v>
                </c:pt>
                <c:pt idx="52">
                  <c:v>治未病中心</c:v>
                </c:pt>
                <c:pt idx="53">
                  <c:v>脑病三科</c:v>
                </c:pt>
                <c:pt idx="54">
                  <c:v>关节骨科</c:v>
                </c:pt>
                <c:pt idx="55">
                  <c:v>男科</c:v>
                </c:pt>
                <c:pt idx="56">
                  <c:v>妇二科</c:v>
                </c:pt>
                <c:pt idx="57">
                  <c:v>乳腺甲状腺外科</c:v>
                </c:pt>
                <c:pt idx="58">
                  <c:v>脾胃病科</c:v>
                </c:pt>
                <c:pt idx="59">
                  <c:v>普通外科</c:v>
                </c:pt>
                <c:pt idx="60">
                  <c:v>东区重症医学科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99.75923607812894</c:v>
                </c:pt>
                <c:pt idx="2">
                  <c:v>99.64750533287753</c:v>
                </c:pt>
                <c:pt idx="3">
                  <c:v>96.0597020555189</c:v>
                </c:pt>
                <c:pt idx="4">
                  <c:v>95.75285004646759</c:v>
                </c:pt>
                <c:pt idx="5">
                  <c:v>95.66039375992295</c:v>
                </c:pt>
                <c:pt idx="6">
                  <c:v>95.43896427841163</c:v>
                </c:pt>
                <c:pt idx="7">
                  <c:v>95.25664066909479</c:v>
                </c:pt>
                <c:pt idx="8">
                  <c:v>90.34736622352999</c:v>
                </c:pt>
                <c:pt idx="9">
                  <c:v>86.50549911811787</c:v>
                </c:pt>
                <c:pt idx="10">
                  <c:v>84.5477633276512</c:v>
                </c:pt>
                <c:pt idx="11">
                  <c:v>83.57355539677935</c:v>
                </c:pt>
                <c:pt idx="12">
                  <c:v>83.46956623954799</c:v>
                </c:pt>
                <c:pt idx="13">
                  <c:v>82.95100438290511</c:v>
                </c:pt>
                <c:pt idx="14">
                  <c:v>82.16351609985263</c:v>
                </c:pt>
                <c:pt idx="15">
                  <c:v>77.61616844653048</c:v>
                </c:pt>
                <c:pt idx="16">
                  <c:v>77.18031063317187</c:v>
                </c:pt>
                <c:pt idx="17">
                  <c:v>76.8544797222151</c:v>
                </c:pt>
                <c:pt idx="18">
                  <c:v>75.47800626307226</c:v>
                </c:pt>
                <c:pt idx="19">
                  <c:v>75.35603689356581</c:v>
                </c:pt>
                <c:pt idx="20">
                  <c:v>74.09223302510313</c:v>
                </c:pt>
                <c:pt idx="21">
                  <c:v>73.65417094131703</c:v>
                </c:pt>
                <c:pt idx="22">
                  <c:v>72.65325763893134</c:v>
                </c:pt>
                <c:pt idx="23">
                  <c:v>72.34881380951337</c:v>
                </c:pt>
                <c:pt idx="24">
                  <c:v>70.6289903325372</c:v>
                </c:pt>
                <c:pt idx="25">
                  <c:v>70.28107311871871</c:v>
                </c:pt>
                <c:pt idx="26">
                  <c:v>69.87941697049911</c:v>
                </c:pt>
                <c:pt idx="27">
                  <c:v>69.31345513022008</c:v>
                </c:pt>
                <c:pt idx="28">
                  <c:v>65.81906497216822</c:v>
                </c:pt>
                <c:pt idx="29">
                  <c:v>65.54018465590862</c:v>
                </c:pt>
                <c:pt idx="30">
                  <c:v>63.650242724369505</c:v>
                </c:pt>
                <c:pt idx="31">
                  <c:v>61.73714541356717</c:v>
                </c:pt>
                <c:pt idx="32">
                  <c:v>59.44788233259872</c:v>
                </c:pt>
                <c:pt idx="33">
                  <c:v>57.38740865627726</c:v>
                </c:pt>
                <c:pt idx="34">
                  <c:v>57.333660311312535</c:v>
                </c:pt>
                <c:pt idx="35">
                  <c:v>56.59613148472807</c:v>
                </c:pt>
                <c:pt idx="36">
                  <c:v>55.868773536002266</c:v>
                </c:pt>
                <c:pt idx="37">
                  <c:v>55.62929752519911</c:v>
                </c:pt>
                <c:pt idx="38">
                  <c:v>54.01062201374757</c:v>
                </c:pt>
                <c:pt idx="39">
                  <c:v>52.19162817039565</c:v>
                </c:pt>
                <c:pt idx="40">
                  <c:v>50.46483665020578</c:v>
                </c:pt>
                <c:pt idx="41">
                  <c:v>46.8003575818503</c:v>
                </c:pt>
                <c:pt idx="42">
                  <c:v>46.68795955352669</c:v>
                </c:pt>
                <c:pt idx="43">
                  <c:v>38.730783718141716</c:v>
                </c:pt>
                <c:pt idx="44">
                  <c:v>35.301842722242434</c:v>
                </c:pt>
                <c:pt idx="45">
                  <c:v>32.08361413480525</c:v>
                </c:pt>
                <c:pt idx="46">
                  <c:v>23.06066651985852</c:v>
                </c:pt>
                <c:pt idx="47">
                  <c:v>22.807990959539218</c:v>
                </c:pt>
                <c:pt idx="48">
                  <c:v>19.652534428106524</c:v>
                </c:pt>
                <c:pt idx="49">
                  <c:v>16.1480251044612</c:v>
                </c:pt>
                <c:pt idx="50">
                  <c:v>15.982893746137135</c:v>
                </c:pt>
                <c:pt idx="51">
                  <c:v>15.90035650314928</c:v>
                </c:pt>
                <c:pt idx="52">
                  <c:v>14.003951451087735</c:v>
                </c:pt>
                <c:pt idx="53">
                  <c:v>13.352792695944633</c:v>
                </c:pt>
                <c:pt idx="54">
                  <c:v>12.715346928943672</c:v>
                </c:pt>
                <c:pt idx="55">
                  <c:v>11.315697935553912</c:v>
                </c:pt>
                <c:pt idx="56">
                  <c:v>9.737176498461567</c:v>
                </c:pt>
                <c:pt idx="57">
                  <c:v>3.9139702835367</c:v>
                </c:pt>
                <c:pt idx="58">
                  <c:v>1.5702508588917647</c:v>
                </c:pt>
                <c:pt idx="59">
                  <c:v>1.0634659076938995</c:v>
                </c:pt>
                <c:pt idx="60">
                  <c:v>0.7805680807359169</c:v>
                </c:pt>
                <c:pt idx="61">
                  <c:v>0.32147830834521973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脾胃科消化科合并</c:v>
                </c:pt>
                <c:pt idx="2">
                  <c:v>微创骨科</c:v>
                </c:pt>
                <c:pt idx="3">
                  <c:v>骨科</c:v>
                </c:pt>
                <c:pt idx="4">
                  <c:v>肾脏内科</c:v>
                </c:pt>
                <c:pt idx="5">
                  <c:v>妇科妇二科合并</c:v>
                </c:pt>
                <c:pt idx="6">
                  <c:v>脑病三科</c:v>
                </c:pt>
                <c:pt idx="7">
                  <c:v>中医经典科</c:v>
                </c:pt>
                <c:pt idx="8">
                  <c:v>肛肠科</c:v>
                </c:pt>
                <c:pt idx="9">
                  <c:v>重症医学科</c:v>
                </c:pt>
                <c:pt idx="10">
                  <c:v>消化内科</c:v>
                </c:pt>
                <c:pt idx="11">
                  <c:v>身心医学科</c:v>
                </c:pt>
                <c:pt idx="12">
                  <c:v>脑病一科</c:v>
                </c:pt>
                <c:pt idx="13">
                  <c:v>口腔科</c:v>
                </c:pt>
                <c:pt idx="14">
                  <c:v>美容皮肤科</c:v>
                </c:pt>
                <c:pt idx="15">
                  <c:v>心病二科</c:v>
                </c:pt>
                <c:pt idx="16">
                  <c:v>儿科</c:v>
                </c:pt>
                <c:pt idx="17">
                  <c:v>乳腺甲状腺外科</c:v>
                </c:pt>
                <c:pt idx="18">
                  <c:v>呼吸内科</c:v>
                </c:pt>
                <c:pt idx="19">
                  <c:v>血液科</c:v>
                </c:pt>
                <c:pt idx="20">
                  <c:v>内分泌科</c:v>
                </c:pt>
                <c:pt idx="21">
                  <c:v>肾病科</c:v>
                </c:pt>
                <c:pt idx="22">
                  <c:v>妇二科</c:v>
                </c:pt>
                <c:pt idx="23">
                  <c:v>肿瘤内科</c:v>
                </c:pt>
                <c:pt idx="24">
                  <c:v>耳鼻喉科</c:v>
                </c:pt>
                <c:pt idx="25">
                  <c:v>运动损伤骨科</c:v>
                </c:pt>
                <c:pt idx="26">
                  <c:v>心病一科</c:v>
                </c:pt>
                <c:pt idx="27">
                  <c:v>医院</c:v>
                </c:pt>
                <c:pt idx="28">
                  <c:v>普通外科</c:v>
                </c:pt>
                <c:pt idx="29">
                  <c:v>西区重症医学科</c:v>
                </c:pt>
                <c:pt idx="30">
                  <c:v>眼科</c:v>
                </c:pt>
                <c:pt idx="31">
                  <c:v>综合内科</c:v>
                </c:pt>
                <c:pt idx="32">
                  <c:v>康复科</c:v>
                </c:pt>
                <c:pt idx="33">
                  <c:v>针灸科</c:v>
                </c:pt>
                <c:pt idx="34">
                  <c:v>脑病二科</c:v>
                </c:pt>
                <c:pt idx="35">
                  <c:v>男科</c:v>
                </c:pt>
                <c:pt idx="36">
                  <c:v>东区重症医学科</c:v>
                </c:pt>
                <c:pt idx="37">
                  <c:v>治未病中心</c:v>
                </c:pt>
                <c:pt idx="38">
                  <c:v>皮肤科</c:v>
                </c:pt>
                <c:pt idx="39">
                  <c:v>创伤骨科</c:v>
                </c:pt>
                <c:pt idx="40">
                  <c:v>风湿病科</c:v>
                </c:pt>
                <c:pt idx="41">
                  <c:v>小儿推拿科</c:v>
                </c:pt>
                <c:pt idx="42">
                  <c:v>心病四科</c:v>
                </c:pt>
                <c:pt idx="43">
                  <c:v>神经外科</c:v>
                </c:pt>
                <c:pt idx="44">
                  <c:v>脊柱骨科</c:v>
                </c:pt>
                <c:pt idx="45">
                  <c:v>肝病科</c:v>
                </c:pt>
                <c:pt idx="46">
                  <c:v>产科</c:v>
                </c:pt>
                <c:pt idx="47">
                  <c:v>周围血管科</c:v>
                </c:pt>
                <c:pt idx="48">
                  <c:v>中医外治中心</c:v>
                </c:pt>
                <c:pt idx="49">
                  <c:v>东区肾病科</c:v>
                </c:pt>
                <c:pt idx="50">
                  <c:v>老年医学科</c:v>
                </c:pt>
                <c:pt idx="51">
                  <c:v>关节骨科</c:v>
                </c:pt>
                <c:pt idx="52">
                  <c:v>小儿骨科</c:v>
                </c:pt>
                <c:pt idx="53">
                  <c:v>神经内科</c:v>
                </c:pt>
                <c:pt idx="54">
                  <c:v>推拿科</c:v>
                </c:pt>
                <c:pt idx="55">
                  <c:v>脾胃病科</c:v>
                </c:pt>
                <c:pt idx="56">
                  <c:v>泌尿外科</c:v>
                </c:pt>
                <c:pt idx="57">
                  <c:v>肝胆外科</c:v>
                </c:pt>
                <c:pt idx="58">
                  <c:v>妇科</c:v>
                </c:pt>
                <c:pt idx="59">
                  <c:v>胸外科</c:v>
                </c:pt>
                <c:pt idx="60">
                  <c:v>心病三科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97.04175093635597</c:v>
                </c:pt>
                <c:pt idx="2">
                  <c:v>96.52555211504949</c:v>
                </c:pt>
                <c:pt idx="3">
                  <c:v>94.88842186269672</c:v>
                </c:pt>
                <c:pt idx="4">
                  <c:v>94.7238411644188</c:v>
                </c:pt>
                <c:pt idx="5">
                  <c:v>90.44334820942332</c:v>
                </c:pt>
                <c:pt idx="6">
                  <c:v>90.442571790513</c:v>
                </c:pt>
                <c:pt idx="7">
                  <c:v>86.15927221867787</c:v>
                </c:pt>
                <c:pt idx="8">
                  <c:v>86.03114080527679</c:v>
                </c:pt>
                <c:pt idx="9">
                  <c:v>85.82747702987204</c:v>
                </c:pt>
                <c:pt idx="10">
                  <c:v>83.35518266179642</c:v>
                </c:pt>
                <c:pt idx="11">
                  <c:v>80.13995949240996</c:v>
                </c:pt>
                <c:pt idx="12">
                  <c:v>79.5734617706472</c:v>
                </c:pt>
                <c:pt idx="13">
                  <c:v>79.24132793871546</c:v>
                </c:pt>
                <c:pt idx="14">
                  <c:v>79.20266598429305</c:v>
                </c:pt>
                <c:pt idx="15">
                  <c:v>73.15876150249478</c:v>
                </c:pt>
                <c:pt idx="16">
                  <c:v>65.1653689743633</c:v>
                </c:pt>
                <c:pt idx="17">
                  <c:v>64.78000964222717</c:v>
                </c:pt>
                <c:pt idx="18">
                  <c:v>63.562892704962174</c:v>
                </c:pt>
                <c:pt idx="19">
                  <c:v>63.41007190757808</c:v>
                </c:pt>
                <c:pt idx="20">
                  <c:v>62.37353478100425</c:v>
                </c:pt>
                <c:pt idx="21">
                  <c:v>62.260538225178</c:v>
                </c:pt>
                <c:pt idx="22">
                  <c:v>60.84626946759332</c:v>
                </c:pt>
                <c:pt idx="23">
                  <c:v>58.15690911628813</c:v>
                </c:pt>
                <c:pt idx="24">
                  <c:v>57.31125421386321</c:v>
                </c:pt>
                <c:pt idx="25">
                  <c:v>56.339611068336936</c:v>
                </c:pt>
                <c:pt idx="26">
                  <c:v>55.41953126473617</c:v>
                </c:pt>
                <c:pt idx="27">
                  <c:v>50.75298745920876</c:v>
                </c:pt>
                <c:pt idx="28">
                  <c:v>50.57264509802687</c:v>
                </c:pt>
                <c:pt idx="29">
                  <c:v>47.53333225650788</c:v>
                </c:pt>
                <c:pt idx="30">
                  <c:v>44.709068657319634</c:v>
                </c:pt>
                <c:pt idx="31">
                  <c:v>43.94719346139401</c:v>
                </c:pt>
                <c:pt idx="32">
                  <c:v>42.54272143020744</c:v>
                </c:pt>
                <c:pt idx="33">
                  <c:v>40.8177413816062</c:v>
                </c:pt>
                <c:pt idx="34">
                  <c:v>39.879291678152065</c:v>
                </c:pt>
                <c:pt idx="35">
                  <c:v>36.848675606589914</c:v>
                </c:pt>
                <c:pt idx="36">
                  <c:v>31.595561712224356</c:v>
                </c:pt>
                <c:pt idx="37">
                  <c:v>29.893061948419824</c:v>
                </c:pt>
                <c:pt idx="38">
                  <c:v>29.442421941817088</c:v>
                </c:pt>
                <c:pt idx="39">
                  <c:v>28.491928169404638</c:v>
                </c:pt>
                <c:pt idx="40">
                  <c:v>27.298488468783475</c:v>
                </c:pt>
                <c:pt idx="41">
                  <c:v>27.231693745397777</c:v>
                </c:pt>
                <c:pt idx="42">
                  <c:v>20.641619368618667</c:v>
                </c:pt>
                <c:pt idx="43">
                  <c:v>20.59479652459421</c:v>
                </c:pt>
                <c:pt idx="44">
                  <c:v>18.527078494619314</c:v>
                </c:pt>
                <c:pt idx="45">
                  <c:v>17.03680506031435</c:v>
                </c:pt>
                <c:pt idx="46">
                  <c:v>15.792742629551265</c:v>
                </c:pt>
                <c:pt idx="47">
                  <c:v>15.662556189920023</c:v>
                </c:pt>
                <c:pt idx="48">
                  <c:v>15.217731093874075</c:v>
                </c:pt>
                <c:pt idx="49">
                  <c:v>14.511965682907933</c:v>
                </c:pt>
                <c:pt idx="50">
                  <c:v>13.699348833492262</c:v>
                </c:pt>
                <c:pt idx="51">
                  <c:v>13.504598768052379</c:v>
                </c:pt>
                <c:pt idx="52">
                  <c:v>11.471142387810714</c:v>
                </c:pt>
                <c:pt idx="53">
                  <c:v>10.831444846548576</c:v>
                </c:pt>
                <c:pt idx="54">
                  <c:v>10.653740003069215</c:v>
                </c:pt>
                <c:pt idx="55">
                  <c:v>9.435347676565524</c:v>
                </c:pt>
                <c:pt idx="56">
                  <c:v>9.077939321366918</c:v>
                </c:pt>
                <c:pt idx="57">
                  <c:v>8.569762730592497</c:v>
                </c:pt>
                <c:pt idx="58">
                  <c:v>8.340458270284875</c:v>
                </c:pt>
                <c:pt idx="59">
                  <c:v>6.723636822350507</c:v>
                </c:pt>
                <c:pt idx="60">
                  <c:v>4.4796531104464234</c:v>
                </c:pt>
                <c:pt idx="61">
                  <c:v>0.15299804866491332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微创骨科</c:v>
                </c:pt>
                <c:pt idx="4">
                  <c:v>风湿病科</c:v>
                </c:pt>
                <c:pt idx="5">
                  <c:v>脾胃科消化科合并</c:v>
                </c:pt>
                <c:pt idx="6">
                  <c:v>脾胃病科</c:v>
                </c:pt>
                <c:pt idx="7">
                  <c:v>肾脏内科</c:v>
                </c:pt>
                <c:pt idx="8">
                  <c:v>肿瘤内科</c:v>
                </c:pt>
                <c:pt idx="9">
                  <c:v>妇科</c:v>
                </c:pt>
                <c:pt idx="10">
                  <c:v>心病二科</c:v>
                </c:pt>
                <c:pt idx="11">
                  <c:v>耳鼻喉科</c:v>
                </c:pt>
                <c:pt idx="12">
                  <c:v>中医外治中心</c:v>
                </c:pt>
                <c:pt idx="13">
                  <c:v>妇二科</c:v>
                </c:pt>
                <c:pt idx="14">
                  <c:v>显微骨科</c:v>
                </c:pt>
                <c:pt idx="15">
                  <c:v>脑病二科</c:v>
                </c:pt>
                <c:pt idx="16">
                  <c:v>胸外科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神经内科</c:v>
                </c:pt>
                <c:pt idx="20">
                  <c:v>医院</c:v>
                </c:pt>
                <c:pt idx="21">
                  <c:v>呼吸内科</c:v>
                </c:pt>
                <c:pt idx="22">
                  <c:v>周围血管科</c:v>
                </c:pt>
                <c:pt idx="23">
                  <c:v>妇科妇二科合并</c:v>
                </c:pt>
                <c:pt idx="24">
                  <c:v>肝病科</c:v>
                </c:pt>
                <c:pt idx="25">
                  <c:v>运动损伤骨科</c:v>
                </c:pt>
                <c:pt idx="26">
                  <c:v>内分泌科</c:v>
                </c:pt>
                <c:pt idx="27">
                  <c:v>小儿推拿科</c:v>
                </c:pt>
                <c:pt idx="28">
                  <c:v>神经外科</c:v>
                </c:pt>
                <c:pt idx="29">
                  <c:v>康复科</c:v>
                </c:pt>
                <c:pt idx="30">
                  <c:v>消化内科</c:v>
                </c:pt>
                <c:pt idx="31">
                  <c:v>脊柱骨科</c:v>
                </c:pt>
                <c:pt idx="32">
                  <c:v>男科</c:v>
                </c:pt>
                <c:pt idx="33">
                  <c:v>泌尿外科</c:v>
                </c:pt>
                <c:pt idx="34">
                  <c:v>心血管内科</c:v>
                </c:pt>
                <c:pt idx="35">
                  <c:v>中医经典科</c:v>
                </c:pt>
                <c:pt idx="36">
                  <c:v>创伤骨科</c:v>
                </c:pt>
                <c:pt idx="37">
                  <c:v>重症医学科</c:v>
                </c:pt>
                <c:pt idx="38">
                  <c:v>脑病三科</c:v>
                </c:pt>
                <c:pt idx="39">
                  <c:v>脑病一科</c:v>
                </c:pt>
                <c:pt idx="40">
                  <c:v>西区重症医学科</c:v>
                </c:pt>
                <c:pt idx="41">
                  <c:v>东区重症医学科</c:v>
                </c:pt>
                <c:pt idx="42">
                  <c:v>小儿骨科</c:v>
                </c:pt>
                <c:pt idx="43">
                  <c:v>肝胆外科</c:v>
                </c:pt>
                <c:pt idx="44">
                  <c:v>美容皮肤科</c:v>
                </c:pt>
                <c:pt idx="45">
                  <c:v>血液科</c:v>
                </c:pt>
                <c:pt idx="46">
                  <c:v>骨科</c:v>
                </c:pt>
                <c:pt idx="47">
                  <c:v>综合内科</c:v>
                </c:pt>
                <c:pt idx="48">
                  <c:v>产科</c:v>
                </c:pt>
                <c:pt idx="49">
                  <c:v>心病四科</c:v>
                </c:pt>
                <c:pt idx="50">
                  <c:v>普通外科</c:v>
                </c:pt>
                <c:pt idx="51">
                  <c:v>老年医学科</c:v>
                </c:pt>
                <c:pt idx="52">
                  <c:v>眼科</c:v>
                </c:pt>
                <c:pt idx="53">
                  <c:v>口腔科</c:v>
                </c:pt>
                <c:pt idx="54">
                  <c:v>东区肾病科</c:v>
                </c:pt>
                <c:pt idx="55">
                  <c:v>儿科</c:v>
                </c:pt>
                <c:pt idx="56">
                  <c:v>乳腺甲状腺外科</c:v>
                </c:pt>
                <c:pt idx="57">
                  <c:v>心病一科</c:v>
                </c:pt>
                <c:pt idx="58">
                  <c:v>肛肠科</c:v>
                </c:pt>
                <c:pt idx="59">
                  <c:v>针灸科</c:v>
                </c:pt>
                <c:pt idx="60">
                  <c:v>心病三科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97.82182110454231</c:v>
                </c:pt>
                <c:pt idx="2">
                  <c:v>95.9891054514938</c:v>
                </c:pt>
                <c:pt idx="3">
                  <c:v>95.69590181657938</c:v>
                </c:pt>
                <c:pt idx="4">
                  <c:v>94.71359181938278</c:v>
                </c:pt>
                <c:pt idx="5">
                  <c:v>94.31697468835222</c:v>
                </c:pt>
                <c:pt idx="6">
                  <c:v>93.95454780357397</c:v>
                </c:pt>
                <c:pt idx="7">
                  <c:v>92.30850330496686</c:v>
                </c:pt>
                <c:pt idx="8">
                  <c:v>92.02160662359528</c:v>
                </c:pt>
                <c:pt idx="9">
                  <c:v>90.19367706357329</c:v>
                </c:pt>
                <c:pt idx="10">
                  <c:v>88.59402419841722</c:v>
                </c:pt>
                <c:pt idx="11">
                  <c:v>87.15016331940326</c:v>
                </c:pt>
                <c:pt idx="12">
                  <c:v>84.88819921177836</c:v>
                </c:pt>
                <c:pt idx="13">
                  <c:v>84.5230101678433</c:v>
                </c:pt>
                <c:pt idx="14">
                  <c:v>83.55698373107839</c:v>
                </c:pt>
                <c:pt idx="15">
                  <c:v>75.74401929566223</c:v>
                </c:pt>
                <c:pt idx="16">
                  <c:v>75.10631232454564</c:v>
                </c:pt>
                <c:pt idx="17">
                  <c:v>74.64573696135022</c:v>
                </c:pt>
                <c:pt idx="18">
                  <c:v>71.79637645318624</c:v>
                </c:pt>
                <c:pt idx="19">
                  <c:v>69.38026221884012</c:v>
                </c:pt>
                <c:pt idx="20">
                  <c:v>67.79563580964202</c:v>
                </c:pt>
                <c:pt idx="21">
                  <c:v>63.48671659095338</c:v>
                </c:pt>
                <c:pt idx="22">
                  <c:v>63.118634594632695</c:v>
                </c:pt>
                <c:pt idx="23">
                  <c:v>63.05509221718219</c:v>
                </c:pt>
                <c:pt idx="24">
                  <c:v>61.58697606148429</c:v>
                </c:pt>
                <c:pt idx="25">
                  <c:v>59.90513176288357</c:v>
                </c:pt>
                <c:pt idx="26">
                  <c:v>55.67426716034314</c:v>
                </c:pt>
                <c:pt idx="27">
                  <c:v>52.706511345479576</c:v>
                </c:pt>
                <c:pt idx="28">
                  <c:v>52.36165946353504</c:v>
                </c:pt>
                <c:pt idx="29">
                  <c:v>52.237508213359106</c:v>
                </c:pt>
                <c:pt idx="30">
                  <c:v>51.28456987546982</c:v>
                </c:pt>
                <c:pt idx="31">
                  <c:v>46.99390793514892</c:v>
                </c:pt>
                <c:pt idx="32">
                  <c:v>46.815676783901104</c:v>
                </c:pt>
                <c:pt idx="33">
                  <c:v>46.64414040247504</c:v>
                </c:pt>
                <c:pt idx="34">
                  <c:v>42.62359990012475</c:v>
                </c:pt>
                <c:pt idx="35">
                  <c:v>36.2215758453613</c:v>
                </c:pt>
                <c:pt idx="36">
                  <c:v>35.52794781708743</c:v>
                </c:pt>
                <c:pt idx="37">
                  <c:v>34.208586058023634</c:v>
                </c:pt>
                <c:pt idx="38">
                  <c:v>33.76997466973418</c:v>
                </c:pt>
                <c:pt idx="39">
                  <c:v>31.732858592548297</c:v>
                </c:pt>
                <c:pt idx="40">
                  <c:v>30.805487685425355</c:v>
                </c:pt>
                <c:pt idx="41">
                  <c:v>27.24066373815184</c:v>
                </c:pt>
                <c:pt idx="42">
                  <c:v>24.59909797516833</c:v>
                </c:pt>
                <c:pt idx="43">
                  <c:v>24.26887238979538</c:v>
                </c:pt>
                <c:pt idx="44">
                  <c:v>20.572656814052394</c:v>
                </c:pt>
                <c:pt idx="45">
                  <c:v>20.48358703660876</c:v>
                </c:pt>
                <c:pt idx="46">
                  <c:v>16.657294043119197</c:v>
                </c:pt>
                <c:pt idx="47">
                  <c:v>16.65349094462029</c:v>
                </c:pt>
                <c:pt idx="48">
                  <c:v>16.484283020912933</c:v>
                </c:pt>
                <c:pt idx="49">
                  <c:v>16.2223743858342</c:v>
                </c:pt>
                <c:pt idx="50">
                  <c:v>14.565418963791544</c:v>
                </c:pt>
                <c:pt idx="51">
                  <c:v>14.227129860934635</c:v>
                </c:pt>
                <c:pt idx="52">
                  <c:v>12.52385040934919</c:v>
                </c:pt>
                <c:pt idx="53">
                  <c:v>11.729331050102259</c:v>
                </c:pt>
                <c:pt idx="54">
                  <c:v>9.052309925525023</c:v>
                </c:pt>
                <c:pt idx="55">
                  <c:v>6.797082545205403</c:v>
                </c:pt>
                <c:pt idx="56">
                  <c:v>5.788141318123998</c:v>
                </c:pt>
                <c:pt idx="57">
                  <c:v>4.282150713884159</c:v>
                </c:pt>
                <c:pt idx="58">
                  <c:v>2.8241720764353837</c:v>
                </c:pt>
                <c:pt idx="59">
                  <c:v>2.1489766113926265</c:v>
                </c:pt>
                <c:pt idx="60">
                  <c:v>0.8385549383396528</c:v>
                </c:pt>
                <c:pt idx="61">
                  <c:v>0.2456178329800742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神经外科</c:v>
                </c:pt>
                <c:pt idx="2">
                  <c:v>肿瘤内科</c:v>
                </c:pt>
                <c:pt idx="3">
                  <c:v>口腔科</c:v>
                </c:pt>
                <c:pt idx="4">
                  <c:v>推拿科</c:v>
                </c:pt>
                <c:pt idx="5">
                  <c:v>关节骨科</c:v>
                </c:pt>
                <c:pt idx="6">
                  <c:v>脊柱骨科</c:v>
                </c:pt>
                <c:pt idx="7">
                  <c:v>男科</c:v>
                </c:pt>
                <c:pt idx="8">
                  <c:v>小儿骨科</c:v>
                </c:pt>
                <c:pt idx="9">
                  <c:v>针灸科</c:v>
                </c:pt>
                <c:pt idx="10">
                  <c:v>肾病科</c:v>
                </c:pt>
                <c:pt idx="11">
                  <c:v>治未病中心</c:v>
                </c:pt>
                <c:pt idx="12">
                  <c:v>脑病一科</c:v>
                </c:pt>
                <c:pt idx="13">
                  <c:v>创伤骨科</c:v>
                </c:pt>
                <c:pt idx="14">
                  <c:v>身心医学科</c:v>
                </c:pt>
                <c:pt idx="15">
                  <c:v>脑病二科</c:v>
                </c:pt>
                <c:pt idx="16">
                  <c:v>妇二科</c:v>
                </c:pt>
                <c:pt idx="17">
                  <c:v>肛肠科</c:v>
                </c:pt>
                <c:pt idx="18">
                  <c:v>康复科</c:v>
                </c:pt>
                <c:pt idx="19">
                  <c:v>小儿推拿科</c:v>
                </c:pt>
                <c:pt idx="20">
                  <c:v>消化内科</c:v>
                </c:pt>
                <c:pt idx="21">
                  <c:v>医院</c:v>
                </c:pt>
                <c:pt idx="22">
                  <c:v>心病三科</c:v>
                </c:pt>
                <c:pt idx="23">
                  <c:v>心病一科</c:v>
                </c:pt>
                <c:pt idx="24">
                  <c:v>西区重症医学科</c:v>
                </c:pt>
                <c:pt idx="25">
                  <c:v>乳腺甲状腺外科</c:v>
                </c:pt>
                <c:pt idx="26">
                  <c:v>肝病科</c:v>
                </c:pt>
                <c:pt idx="27">
                  <c:v>胸外科</c:v>
                </c:pt>
                <c:pt idx="28">
                  <c:v>风湿病科</c:v>
                </c:pt>
                <c:pt idx="29">
                  <c:v>美容皮肤科</c:v>
                </c:pt>
                <c:pt idx="30">
                  <c:v>老年医学科</c:v>
                </c:pt>
                <c:pt idx="31">
                  <c:v>周围血管科</c:v>
                </c:pt>
                <c:pt idx="32">
                  <c:v>东区重症医学科</c:v>
                </c:pt>
                <c:pt idx="33">
                  <c:v>综合内科</c:v>
                </c:pt>
                <c:pt idx="34">
                  <c:v>运动损伤骨科</c:v>
                </c:pt>
                <c:pt idx="35">
                  <c:v>血液科</c:v>
                </c:pt>
                <c:pt idx="36">
                  <c:v>中医外治中心</c:v>
                </c:pt>
                <c:pt idx="37">
                  <c:v>脾胃病科</c:v>
                </c:pt>
                <c:pt idx="38">
                  <c:v>产科</c:v>
                </c:pt>
                <c:pt idx="39">
                  <c:v>肝胆外科</c:v>
                </c:pt>
                <c:pt idx="40">
                  <c:v>脑病三科</c:v>
                </c:pt>
                <c:pt idx="41">
                  <c:v>内分泌科</c:v>
                </c:pt>
                <c:pt idx="42">
                  <c:v>耳鼻喉科</c:v>
                </c:pt>
                <c:pt idx="43">
                  <c:v>妇科</c:v>
                </c:pt>
                <c:pt idx="44">
                  <c:v>东区肾病科</c:v>
                </c:pt>
                <c:pt idx="45">
                  <c:v>心病四科</c:v>
                </c:pt>
                <c:pt idx="46">
                  <c:v>骨科</c:v>
                </c:pt>
                <c:pt idx="47">
                  <c:v>泌尿外科</c:v>
                </c:pt>
                <c:pt idx="48">
                  <c:v>妇科妇二科合并</c:v>
                </c:pt>
                <c:pt idx="49">
                  <c:v>微创骨科</c:v>
                </c:pt>
                <c:pt idx="50">
                  <c:v>中医经典科</c:v>
                </c:pt>
                <c:pt idx="51">
                  <c:v>眼科</c:v>
                </c:pt>
                <c:pt idx="52">
                  <c:v>儿科</c:v>
                </c:pt>
                <c:pt idx="53">
                  <c:v>重症医学科</c:v>
                </c:pt>
                <c:pt idx="54">
                  <c:v>心病二科</c:v>
                </c:pt>
                <c:pt idx="55">
                  <c:v>显微骨科</c:v>
                </c:pt>
                <c:pt idx="56">
                  <c:v>心血管内科</c:v>
                </c:pt>
                <c:pt idx="57">
                  <c:v>神经内科</c:v>
                </c:pt>
                <c:pt idx="58">
                  <c:v>呼吸内科</c:v>
                </c:pt>
                <c:pt idx="59">
                  <c:v>普通外科</c:v>
                </c:pt>
                <c:pt idx="60">
                  <c:v>皮肤科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96.29170801936026</c:v>
                </c:pt>
                <c:pt idx="2">
                  <c:v>95.80518216320746</c:v>
                </c:pt>
                <c:pt idx="3">
                  <c:v>92.77487283862128</c:v>
                </c:pt>
                <c:pt idx="4">
                  <c:v>91.24929505380764</c:v>
                </c:pt>
                <c:pt idx="5">
                  <c:v>89.88200164062044</c:v>
                </c:pt>
                <c:pt idx="6">
                  <c:v>86.81900897770386</c:v>
                </c:pt>
                <c:pt idx="7">
                  <c:v>86.30601157355541</c:v>
                </c:pt>
                <c:pt idx="8">
                  <c:v>85.93547058425922</c:v>
                </c:pt>
                <c:pt idx="9">
                  <c:v>83.63587656983782</c:v>
                </c:pt>
                <c:pt idx="10">
                  <c:v>83.3248827180411</c:v>
                </c:pt>
                <c:pt idx="11">
                  <c:v>81.54419673759554</c:v>
                </c:pt>
                <c:pt idx="12">
                  <c:v>80.59626837384533</c:v>
                </c:pt>
                <c:pt idx="13">
                  <c:v>78.89501855555189</c:v>
                </c:pt>
                <c:pt idx="14">
                  <c:v>77.41811109630889</c:v>
                </c:pt>
                <c:pt idx="15">
                  <c:v>73.54324242050743</c:v>
                </c:pt>
                <c:pt idx="16">
                  <c:v>73.4438148025465</c:v>
                </c:pt>
                <c:pt idx="17">
                  <c:v>69.35749436819115</c:v>
                </c:pt>
                <c:pt idx="18">
                  <c:v>67.86248325257158</c:v>
                </c:pt>
                <c:pt idx="19">
                  <c:v>66.99455646347816</c:v>
                </c:pt>
                <c:pt idx="20">
                  <c:v>66.60259153229214</c:v>
                </c:pt>
                <c:pt idx="21">
                  <c:v>65.17969040641599</c:v>
                </c:pt>
                <c:pt idx="22">
                  <c:v>61.039291114993674</c:v>
                </c:pt>
                <c:pt idx="23">
                  <c:v>58.158417164375294</c:v>
                </c:pt>
                <c:pt idx="24">
                  <c:v>54.91911546530223</c:v>
                </c:pt>
                <c:pt idx="25">
                  <c:v>54.02014919445946</c:v>
                </c:pt>
                <c:pt idx="26">
                  <c:v>53.70400225054532</c:v>
                </c:pt>
                <c:pt idx="27">
                  <c:v>52.485032159212935</c:v>
                </c:pt>
                <c:pt idx="28">
                  <c:v>52.28332925025403</c:v>
                </c:pt>
                <c:pt idx="29">
                  <c:v>52.01201429681139</c:v>
                </c:pt>
                <c:pt idx="30">
                  <c:v>51.90976274085194</c:v>
                </c:pt>
                <c:pt idx="31">
                  <c:v>51.81957427236697</c:v>
                </c:pt>
                <c:pt idx="32">
                  <c:v>51.245423685756336</c:v>
                </c:pt>
                <c:pt idx="33">
                  <c:v>48.49649365722559</c:v>
                </c:pt>
                <c:pt idx="34">
                  <c:v>48.2637969874289</c:v>
                </c:pt>
                <c:pt idx="35">
                  <c:v>47.050478781623745</c:v>
                </c:pt>
                <c:pt idx="36">
                  <c:v>46.500266360864146</c:v>
                </c:pt>
                <c:pt idx="37">
                  <c:v>45.89391079934306</c:v>
                </c:pt>
                <c:pt idx="38">
                  <c:v>44.22124568433648</c:v>
                </c:pt>
                <c:pt idx="39">
                  <c:v>41.920230553059284</c:v>
                </c:pt>
                <c:pt idx="40">
                  <c:v>35.44136468837424</c:v>
                </c:pt>
                <c:pt idx="41">
                  <c:v>34.09690381710352</c:v>
                </c:pt>
                <c:pt idx="42">
                  <c:v>32.40907767412922</c:v>
                </c:pt>
                <c:pt idx="43">
                  <c:v>32.27295500827507</c:v>
                </c:pt>
                <c:pt idx="44">
                  <c:v>30.121706668115184</c:v>
                </c:pt>
                <c:pt idx="45">
                  <c:v>30.0084805299908</c:v>
                </c:pt>
                <c:pt idx="46">
                  <c:v>29.19121874850817</c:v>
                </c:pt>
                <c:pt idx="47">
                  <c:v>24.412716308272234</c:v>
                </c:pt>
                <c:pt idx="48">
                  <c:v>19.669435042768722</c:v>
                </c:pt>
                <c:pt idx="49">
                  <c:v>14.226575111184355</c:v>
                </c:pt>
                <c:pt idx="50">
                  <c:v>12.870576987734651</c:v>
                </c:pt>
                <c:pt idx="51">
                  <c:v>12.791042418621204</c:v>
                </c:pt>
                <c:pt idx="52">
                  <c:v>11.242604186700719</c:v>
                </c:pt>
                <c:pt idx="53">
                  <c:v>10.60188356708903</c:v>
                </c:pt>
                <c:pt idx="54">
                  <c:v>9.542252200154548</c:v>
                </c:pt>
                <c:pt idx="55">
                  <c:v>9.23715735435758</c:v>
                </c:pt>
                <c:pt idx="56">
                  <c:v>7.723532380806675</c:v>
                </c:pt>
                <c:pt idx="57">
                  <c:v>7.596709563783869</c:v>
                </c:pt>
                <c:pt idx="58">
                  <c:v>7.337833041525366</c:v>
                </c:pt>
                <c:pt idx="59">
                  <c:v>5.754751029516525</c:v>
                </c:pt>
                <c:pt idx="60">
                  <c:v>4.426478060030663</c:v>
                </c:pt>
                <c:pt idx="61">
                  <c:v>4.271094434632701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神经外科</c:v>
                </c:pt>
                <c:pt idx="2">
                  <c:v>产科</c:v>
                </c:pt>
                <c:pt idx="3">
                  <c:v>呼吸内科</c:v>
                </c:pt>
                <c:pt idx="4">
                  <c:v>综合内科</c:v>
                </c:pt>
                <c:pt idx="5">
                  <c:v>皮肤科</c:v>
                </c:pt>
                <c:pt idx="6">
                  <c:v>东区重症医学科</c:v>
                </c:pt>
                <c:pt idx="7">
                  <c:v>妇二科</c:v>
                </c:pt>
                <c:pt idx="8">
                  <c:v>血液科</c:v>
                </c:pt>
                <c:pt idx="9">
                  <c:v>肾病科</c:v>
                </c:pt>
                <c:pt idx="10">
                  <c:v>中医经典科</c:v>
                </c:pt>
                <c:pt idx="11">
                  <c:v>创伤骨科</c:v>
                </c:pt>
                <c:pt idx="12">
                  <c:v>心病一科</c:v>
                </c:pt>
                <c:pt idx="13">
                  <c:v>小儿推拿科</c:v>
                </c:pt>
                <c:pt idx="14">
                  <c:v>中医外治中心</c:v>
                </c:pt>
                <c:pt idx="15">
                  <c:v>肝病科</c:v>
                </c:pt>
                <c:pt idx="16">
                  <c:v>脾胃病科</c:v>
                </c:pt>
                <c:pt idx="17">
                  <c:v>显微骨科</c:v>
                </c:pt>
                <c:pt idx="18">
                  <c:v>神经内科</c:v>
                </c:pt>
                <c:pt idx="19">
                  <c:v>妇科</c:v>
                </c:pt>
                <c:pt idx="20">
                  <c:v>微创骨科</c:v>
                </c:pt>
                <c:pt idx="21">
                  <c:v>泌尿外科</c:v>
                </c:pt>
                <c:pt idx="22">
                  <c:v>身心医学科</c:v>
                </c:pt>
                <c:pt idx="23">
                  <c:v>心血管内科</c:v>
                </c:pt>
                <c:pt idx="24">
                  <c:v>西区重症医学科</c:v>
                </c:pt>
                <c:pt idx="25">
                  <c:v>妇科妇二科合并</c:v>
                </c:pt>
                <c:pt idx="26">
                  <c:v>脑病三科</c:v>
                </c:pt>
                <c:pt idx="27">
                  <c:v>推拿科</c:v>
                </c:pt>
                <c:pt idx="28">
                  <c:v>治未病中心</c:v>
                </c:pt>
                <c:pt idx="29">
                  <c:v>儿科</c:v>
                </c:pt>
                <c:pt idx="30">
                  <c:v>老年医学科</c:v>
                </c:pt>
                <c:pt idx="31">
                  <c:v>耳鼻喉科</c:v>
                </c:pt>
                <c:pt idx="32">
                  <c:v>肛肠科</c:v>
                </c:pt>
                <c:pt idx="33">
                  <c:v>普通外科</c:v>
                </c:pt>
                <c:pt idx="34">
                  <c:v>运动损伤骨科</c:v>
                </c:pt>
                <c:pt idx="35">
                  <c:v>胸外科</c:v>
                </c:pt>
                <c:pt idx="36">
                  <c:v>心病二科</c:v>
                </c:pt>
                <c:pt idx="37">
                  <c:v>口腔科</c:v>
                </c:pt>
                <c:pt idx="38">
                  <c:v>肾脏内科</c:v>
                </c:pt>
                <c:pt idx="39">
                  <c:v>美容皮肤科</c:v>
                </c:pt>
                <c:pt idx="40">
                  <c:v>医院</c:v>
                </c:pt>
                <c:pt idx="41">
                  <c:v>乳腺甲状腺外科</c:v>
                </c:pt>
                <c:pt idx="42">
                  <c:v>心病三科</c:v>
                </c:pt>
                <c:pt idx="43">
                  <c:v>小儿骨科</c:v>
                </c:pt>
                <c:pt idx="44">
                  <c:v>内分泌科</c:v>
                </c:pt>
                <c:pt idx="45">
                  <c:v>康复科</c:v>
                </c:pt>
                <c:pt idx="46">
                  <c:v>心病四科</c:v>
                </c:pt>
                <c:pt idx="47">
                  <c:v>脾胃科消化科合并</c:v>
                </c:pt>
                <c:pt idx="48">
                  <c:v>针灸科</c:v>
                </c:pt>
                <c:pt idx="49">
                  <c:v>风湿病科</c:v>
                </c:pt>
                <c:pt idx="50">
                  <c:v>东区肾病科</c:v>
                </c:pt>
                <c:pt idx="51">
                  <c:v>肿瘤内科</c:v>
                </c:pt>
                <c:pt idx="52">
                  <c:v>消化内科</c:v>
                </c:pt>
                <c:pt idx="53">
                  <c:v>骨科</c:v>
                </c:pt>
                <c:pt idx="54">
                  <c:v>周围血管科</c:v>
                </c:pt>
                <c:pt idx="55">
                  <c:v>肝胆外科</c:v>
                </c:pt>
                <c:pt idx="56">
                  <c:v>眼科</c:v>
                </c:pt>
                <c:pt idx="57">
                  <c:v>关节骨科</c:v>
                </c:pt>
                <c:pt idx="58">
                  <c:v>脑病二科</c:v>
                </c:pt>
                <c:pt idx="59">
                  <c:v>重症医学科</c:v>
                </c:pt>
                <c:pt idx="60">
                  <c:v>脑病一科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97.51184697857715</c:v>
                </c:pt>
                <c:pt idx="1">
                  <c:v>90.59291061892829</c:v>
                </c:pt>
                <c:pt idx="2">
                  <c:v>88.67602608148187</c:v>
                </c:pt>
                <c:pt idx="3">
                  <c:v>86.52890371284352</c:v>
                </c:pt>
                <c:pt idx="4">
                  <c:v>83.41970586653866</c:v>
                </c:pt>
                <c:pt idx="5">
                  <c:v>82.69389449143306</c:v>
                </c:pt>
                <c:pt idx="6">
                  <c:v>82.64103175878574</c:v>
                </c:pt>
                <c:pt idx="7">
                  <c:v>80.81394901036494</c:v>
                </c:pt>
                <c:pt idx="8">
                  <c:v>80.34751022738831</c:v>
                </c:pt>
                <c:pt idx="9">
                  <c:v>80.09924410375962</c:v>
                </c:pt>
                <c:pt idx="10">
                  <c:v>79.1834178999787</c:v>
                </c:pt>
                <c:pt idx="11">
                  <c:v>78.24211342799113</c:v>
                </c:pt>
                <c:pt idx="12">
                  <c:v>76.61387894470384</c:v>
                </c:pt>
                <c:pt idx="13">
                  <c:v>75.22506139736937</c:v>
                </c:pt>
                <c:pt idx="14">
                  <c:v>75.06211510985798</c:v>
                </c:pt>
                <c:pt idx="15">
                  <c:v>73.21157416843165</c:v>
                </c:pt>
                <c:pt idx="16">
                  <c:v>72.14336823153505</c:v>
                </c:pt>
                <c:pt idx="17">
                  <c:v>68.54247651179128</c:v>
                </c:pt>
                <c:pt idx="18">
                  <c:v>67.48503012463158</c:v>
                </c:pt>
                <c:pt idx="19">
                  <c:v>65.61130494244345</c:v>
                </c:pt>
                <c:pt idx="20">
                  <c:v>65.58080066240346</c:v>
                </c:pt>
                <c:pt idx="21">
                  <c:v>64.25072600274457</c:v>
                </c:pt>
                <c:pt idx="22">
                  <c:v>61.58390182565767</c:v>
                </c:pt>
                <c:pt idx="23">
                  <c:v>61.56061739704632</c:v>
                </c:pt>
                <c:pt idx="24">
                  <c:v>56.85273849957318</c:v>
                </c:pt>
                <c:pt idx="25">
                  <c:v>55.50358446866599</c:v>
                </c:pt>
                <c:pt idx="26">
                  <c:v>54.120980216677175</c:v>
                </c:pt>
                <c:pt idx="27">
                  <c:v>53.34800762805738</c:v>
                </c:pt>
                <c:pt idx="28">
                  <c:v>53.19267700686308</c:v>
                </c:pt>
                <c:pt idx="29">
                  <c:v>52.688505977247324</c:v>
                </c:pt>
                <c:pt idx="30">
                  <c:v>49.971944386113634</c:v>
                </c:pt>
                <c:pt idx="31">
                  <c:v>49.86933637794102</c:v>
                </c:pt>
                <c:pt idx="32">
                  <c:v>46.40008713230168</c:v>
                </c:pt>
                <c:pt idx="33">
                  <c:v>46.38204090536093</c:v>
                </c:pt>
                <c:pt idx="34">
                  <c:v>44.790554712766784</c:v>
                </c:pt>
                <c:pt idx="35">
                  <c:v>44.75946300209033</c:v>
                </c:pt>
                <c:pt idx="36">
                  <c:v>42.24207972589531</c:v>
                </c:pt>
                <c:pt idx="37">
                  <c:v>42.17697837210561</c:v>
                </c:pt>
                <c:pt idx="38">
                  <c:v>42.09695716503072</c:v>
                </c:pt>
                <c:pt idx="39">
                  <c:v>39.52432324483976</c:v>
                </c:pt>
                <c:pt idx="40">
                  <c:v>38.82478874229696</c:v>
                </c:pt>
                <c:pt idx="41">
                  <c:v>37.26903744126475</c:v>
                </c:pt>
                <c:pt idx="42">
                  <c:v>37.06246067999726</c:v>
                </c:pt>
                <c:pt idx="43">
                  <c:v>34.910883624033474</c:v>
                </c:pt>
                <c:pt idx="44">
                  <c:v>27.31678109604603</c:v>
                </c:pt>
                <c:pt idx="45">
                  <c:v>25.850790626679853</c:v>
                </c:pt>
                <c:pt idx="46">
                  <c:v>23.114681018152282</c:v>
                </c:pt>
                <c:pt idx="47">
                  <c:v>21.28788896094931</c:v>
                </c:pt>
                <c:pt idx="48">
                  <c:v>18.819752344282612</c:v>
                </c:pt>
                <c:pt idx="49">
                  <c:v>18.01401346862299</c:v>
                </c:pt>
                <c:pt idx="50">
                  <c:v>15.416806091316948</c:v>
                </c:pt>
                <c:pt idx="51">
                  <c:v>14.493525683064746</c:v>
                </c:pt>
                <c:pt idx="52">
                  <c:v>11.37575392503576</c:v>
                </c:pt>
                <c:pt idx="53">
                  <c:v>8.898961071334877</c:v>
                </c:pt>
                <c:pt idx="54">
                  <c:v>8.807033994194935</c:v>
                </c:pt>
                <c:pt idx="55">
                  <c:v>6.066128138120064</c:v>
                </c:pt>
                <c:pt idx="56">
                  <c:v>4.680184588888081</c:v>
                </c:pt>
                <c:pt idx="57">
                  <c:v>3.7907386279638855</c:v>
                </c:pt>
                <c:pt idx="58">
                  <c:v>2.299975666213383</c:v>
                </c:pt>
                <c:pt idx="59">
                  <c:v>1.913718928957775</c:v>
                </c:pt>
                <c:pt idx="60">
                  <c:v>1.6096225169436318</c:v>
                </c:pt>
                <c:pt idx="61">
                  <c:v>0.6369749753808884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风湿病科</c:v>
                </c:pt>
                <c:pt idx="2">
                  <c:v>脾胃科消化科合并</c:v>
                </c:pt>
                <c:pt idx="3">
                  <c:v>心病四科</c:v>
                </c:pt>
                <c:pt idx="4">
                  <c:v>肝病科</c:v>
                </c:pt>
                <c:pt idx="5">
                  <c:v>运动损伤骨科</c:v>
                </c:pt>
                <c:pt idx="6">
                  <c:v>中医外治中心</c:v>
                </c:pt>
                <c:pt idx="7">
                  <c:v>肝胆外科</c:v>
                </c:pt>
                <c:pt idx="8">
                  <c:v>关节骨科</c:v>
                </c:pt>
                <c:pt idx="9">
                  <c:v>脑病二科</c:v>
                </c:pt>
                <c:pt idx="10">
                  <c:v>男科</c:v>
                </c:pt>
                <c:pt idx="11">
                  <c:v>肾脏内科</c:v>
                </c:pt>
                <c:pt idx="12">
                  <c:v>脑病一科</c:v>
                </c:pt>
                <c:pt idx="13">
                  <c:v>肿瘤内科</c:v>
                </c:pt>
                <c:pt idx="14">
                  <c:v>神经内科</c:v>
                </c:pt>
                <c:pt idx="15">
                  <c:v>周围血管科</c:v>
                </c:pt>
                <c:pt idx="16">
                  <c:v>老年医学科</c:v>
                </c:pt>
                <c:pt idx="17">
                  <c:v>妇科</c:v>
                </c:pt>
                <c:pt idx="18">
                  <c:v>心病二科</c:v>
                </c:pt>
                <c:pt idx="19">
                  <c:v>综合内科</c:v>
                </c:pt>
                <c:pt idx="20">
                  <c:v>小儿推拿科</c:v>
                </c:pt>
                <c:pt idx="21">
                  <c:v>康复科</c:v>
                </c:pt>
                <c:pt idx="22">
                  <c:v>肾病科</c:v>
                </c:pt>
                <c:pt idx="23">
                  <c:v>普通外科</c:v>
                </c:pt>
                <c:pt idx="24">
                  <c:v>重症医学科</c:v>
                </c:pt>
                <c:pt idx="25">
                  <c:v>骨科</c:v>
                </c:pt>
                <c:pt idx="26">
                  <c:v>泌尿外科</c:v>
                </c:pt>
                <c:pt idx="27">
                  <c:v>内分泌科</c:v>
                </c:pt>
                <c:pt idx="28">
                  <c:v>脾胃病科</c:v>
                </c:pt>
                <c:pt idx="29">
                  <c:v>显微骨科</c:v>
                </c:pt>
                <c:pt idx="30">
                  <c:v>东区重症医学科</c:v>
                </c:pt>
                <c:pt idx="31">
                  <c:v>心病三科</c:v>
                </c:pt>
                <c:pt idx="32">
                  <c:v>呼吸内科</c:v>
                </c:pt>
                <c:pt idx="33">
                  <c:v>微创骨科</c:v>
                </c:pt>
                <c:pt idx="34">
                  <c:v>乳腺甲状腺外科</c:v>
                </c:pt>
                <c:pt idx="35">
                  <c:v>治未病中心</c:v>
                </c:pt>
                <c:pt idx="36">
                  <c:v>妇科妇二科合并</c:v>
                </c:pt>
                <c:pt idx="37">
                  <c:v>东区肾病科</c:v>
                </c:pt>
                <c:pt idx="38">
                  <c:v>心血管内科</c:v>
                </c:pt>
                <c:pt idx="39">
                  <c:v>胸外科</c:v>
                </c:pt>
                <c:pt idx="40">
                  <c:v>创伤骨科</c:v>
                </c:pt>
                <c:pt idx="41">
                  <c:v>儿科</c:v>
                </c:pt>
                <c:pt idx="42">
                  <c:v>耳鼻喉科</c:v>
                </c:pt>
                <c:pt idx="43">
                  <c:v>消化内科</c:v>
                </c:pt>
                <c:pt idx="44">
                  <c:v>医院</c:v>
                </c:pt>
                <c:pt idx="45">
                  <c:v>神经外科</c:v>
                </c:pt>
                <c:pt idx="46">
                  <c:v>小儿骨科</c:v>
                </c:pt>
                <c:pt idx="47">
                  <c:v>针灸科</c:v>
                </c:pt>
                <c:pt idx="48">
                  <c:v>眼科</c:v>
                </c:pt>
                <c:pt idx="49">
                  <c:v>脑病三科</c:v>
                </c:pt>
                <c:pt idx="50">
                  <c:v>肛肠科</c:v>
                </c:pt>
                <c:pt idx="51">
                  <c:v>推拿科</c:v>
                </c:pt>
                <c:pt idx="52">
                  <c:v>产科</c:v>
                </c:pt>
                <c:pt idx="53">
                  <c:v>皮肤科</c:v>
                </c:pt>
                <c:pt idx="54">
                  <c:v>心病一科</c:v>
                </c:pt>
                <c:pt idx="55">
                  <c:v>妇二科</c:v>
                </c:pt>
                <c:pt idx="56">
                  <c:v>脊柱骨科</c:v>
                </c:pt>
                <c:pt idx="57">
                  <c:v>美容皮肤科</c:v>
                </c:pt>
                <c:pt idx="58">
                  <c:v>血液科</c:v>
                </c:pt>
                <c:pt idx="59">
                  <c:v>身心医学科</c:v>
                </c:pt>
                <c:pt idx="60">
                  <c:v>西区重症医学科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98.68454889495797</c:v>
                </c:pt>
                <c:pt idx="2">
                  <c:v>95.451569307618</c:v>
                </c:pt>
                <c:pt idx="3">
                  <c:v>92.6077009675749</c:v>
                </c:pt>
                <c:pt idx="4">
                  <c:v>91.72000307043095</c:v>
                </c:pt>
                <c:pt idx="5">
                  <c:v>90.89216746678237</c:v>
                </c:pt>
                <c:pt idx="6">
                  <c:v>90.80557515241912</c:v>
                </c:pt>
                <c:pt idx="7">
                  <c:v>90.34670453140662</c:v>
                </c:pt>
                <c:pt idx="8">
                  <c:v>90.26005739998132</c:v>
                </c:pt>
                <c:pt idx="9">
                  <c:v>89.59198859308412</c:v>
                </c:pt>
                <c:pt idx="10">
                  <c:v>89.29409884874384</c:v>
                </c:pt>
                <c:pt idx="11">
                  <c:v>89.2592044111083</c:v>
                </c:pt>
                <c:pt idx="12">
                  <c:v>88.4913958867501</c:v>
                </c:pt>
                <c:pt idx="13">
                  <c:v>86.6343950997119</c:v>
                </c:pt>
                <c:pt idx="14">
                  <c:v>85.01282882984017</c:v>
                </c:pt>
                <c:pt idx="15">
                  <c:v>83.15504871590731</c:v>
                </c:pt>
                <c:pt idx="16">
                  <c:v>81.06435132285996</c:v>
                </c:pt>
                <c:pt idx="17">
                  <c:v>80.51615032056162</c:v>
                </c:pt>
                <c:pt idx="18">
                  <c:v>80.36645316279117</c:v>
                </c:pt>
                <c:pt idx="19">
                  <c:v>80.27168135370859</c:v>
                </c:pt>
                <c:pt idx="20">
                  <c:v>79.68839446546058</c:v>
                </c:pt>
                <c:pt idx="21">
                  <c:v>78.8693612581646</c:v>
                </c:pt>
                <c:pt idx="22">
                  <c:v>77.5789259534228</c:v>
                </c:pt>
                <c:pt idx="23">
                  <c:v>76.59110841073682</c:v>
                </c:pt>
                <c:pt idx="24">
                  <c:v>76.5042238923937</c:v>
                </c:pt>
                <c:pt idx="25">
                  <c:v>73.62344115795236</c:v>
                </c:pt>
                <c:pt idx="26">
                  <c:v>71.93293935722494</c:v>
                </c:pt>
                <c:pt idx="27">
                  <c:v>70.6991706245022</c:v>
                </c:pt>
                <c:pt idx="28">
                  <c:v>69.52745978030853</c:v>
                </c:pt>
                <c:pt idx="29">
                  <c:v>68.41697463063096</c:v>
                </c:pt>
                <c:pt idx="30">
                  <c:v>62.21123681112972</c:v>
                </c:pt>
                <c:pt idx="31">
                  <c:v>59.5883891590186</c:v>
                </c:pt>
                <c:pt idx="32">
                  <c:v>58.833536251442034</c:v>
                </c:pt>
                <c:pt idx="33">
                  <c:v>58.627475374500854</c:v>
                </c:pt>
                <c:pt idx="34">
                  <c:v>57.94448424561494</c:v>
                </c:pt>
                <c:pt idx="35">
                  <c:v>55.23898131337716</c:v>
                </c:pt>
                <c:pt idx="36">
                  <c:v>51.64897819550926</c:v>
                </c:pt>
                <c:pt idx="37">
                  <c:v>51.22777509406604</c:v>
                </c:pt>
                <c:pt idx="38">
                  <c:v>50.76933418357922</c:v>
                </c:pt>
                <c:pt idx="39">
                  <c:v>49.47150764738278</c:v>
                </c:pt>
                <c:pt idx="40">
                  <c:v>49.308231117869454</c:v>
                </c:pt>
                <c:pt idx="41">
                  <c:v>48.17589408745667</c:v>
                </c:pt>
                <c:pt idx="42">
                  <c:v>47.99048362215992</c:v>
                </c:pt>
                <c:pt idx="43">
                  <c:v>47.740034493873154</c:v>
                </c:pt>
                <c:pt idx="44">
                  <c:v>47.106736065659035</c:v>
                </c:pt>
                <c:pt idx="45">
                  <c:v>44.637188749713005</c:v>
                </c:pt>
                <c:pt idx="46">
                  <c:v>42.143861718239975</c:v>
                </c:pt>
                <c:pt idx="47">
                  <c:v>36.2380112007922</c:v>
                </c:pt>
                <c:pt idx="48">
                  <c:v>35.714009491224886</c:v>
                </c:pt>
                <c:pt idx="49">
                  <c:v>30.041447520565413</c:v>
                </c:pt>
                <c:pt idx="50">
                  <c:v>29.756080229692063</c:v>
                </c:pt>
                <c:pt idx="51">
                  <c:v>29.46745854109972</c:v>
                </c:pt>
                <c:pt idx="52">
                  <c:v>28.57273804782259</c:v>
                </c:pt>
                <c:pt idx="53">
                  <c:v>26.78811987722747</c:v>
                </c:pt>
                <c:pt idx="54">
                  <c:v>24.912418330564577</c:v>
                </c:pt>
                <c:pt idx="55">
                  <c:v>23.223969433323155</c:v>
                </c:pt>
                <c:pt idx="56">
                  <c:v>18.28788424912262</c:v>
                </c:pt>
                <c:pt idx="57">
                  <c:v>12.154672119710927</c:v>
                </c:pt>
                <c:pt idx="58">
                  <c:v>10.471150707525222</c:v>
                </c:pt>
                <c:pt idx="59">
                  <c:v>5.793475491811774</c:v>
                </c:pt>
                <c:pt idx="60">
                  <c:v>3.8131394241761636</c:v>
                </c:pt>
                <c:pt idx="61">
                  <c:v>2.0970829998528018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关节骨科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小儿推拿科</c:v>
                </c:pt>
                <c:pt idx="5">
                  <c:v>男科</c:v>
                </c:pt>
                <c:pt idx="6">
                  <c:v>皮肤科</c:v>
                </c:pt>
                <c:pt idx="7">
                  <c:v>肾病科</c:v>
                </c:pt>
                <c:pt idx="8">
                  <c:v>运动损伤骨科</c:v>
                </c:pt>
                <c:pt idx="9">
                  <c:v>产科</c:v>
                </c:pt>
                <c:pt idx="10">
                  <c:v>风湿病科</c:v>
                </c:pt>
                <c:pt idx="11">
                  <c:v>老年医学科</c:v>
                </c:pt>
                <c:pt idx="12">
                  <c:v>心病三科</c:v>
                </c:pt>
                <c:pt idx="13">
                  <c:v>心病二科</c:v>
                </c:pt>
                <c:pt idx="14">
                  <c:v>呼吸内科</c:v>
                </c:pt>
                <c:pt idx="15">
                  <c:v>妇科妇二科合并</c:v>
                </c:pt>
                <c:pt idx="16">
                  <c:v>脑病一科</c:v>
                </c:pt>
                <c:pt idx="17">
                  <c:v>中医外治中心</c:v>
                </c:pt>
                <c:pt idx="18">
                  <c:v>内分泌科</c:v>
                </c:pt>
                <c:pt idx="19">
                  <c:v>泌尿外科</c:v>
                </c:pt>
                <c:pt idx="20">
                  <c:v>显微骨科</c:v>
                </c:pt>
                <c:pt idx="21">
                  <c:v>儿科</c:v>
                </c:pt>
                <c:pt idx="22">
                  <c:v>消化内科</c:v>
                </c:pt>
                <c:pt idx="23">
                  <c:v>治未病中心</c:v>
                </c:pt>
                <c:pt idx="24">
                  <c:v>微创骨科</c:v>
                </c:pt>
                <c:pt idx="25">
                  <c:v>肝病科</c:v>
                </c:pt>
                <c:pt idx="26">
                  <c:v>肾脏内科</c:v>
                </c:pt>
                <c:pt idx="27">
                  <c:v>神经外科</c:v>
                </c:pt>
                <c:pt idx="28">
                  <c:v>心病一科</c:v>
                </c:pt>
                <c:pt idx="29">
                  <c:v>口腔科</c:v>
                </c:pt>
                <c:pt idx="30">
                  <c:v>肛肠科</c:v>
                </c:pt>
                <c:pt idx="31">
                  <c:v>妇科</c:v>
                </c:pt>
                <c:pt idx="32">
                  <c:v>针灸科</c:v>
                </c:pt>
                <c:pt idx="33">
                  <c:v>重症医学科</c:v>
                </c:pt>
                <c:pt idx="34">
                  <c:v>综合内科</c:v>
                </c:pt>
                <c:pt idx="35">
                  <c:v>胸外科</c:v>
                </c:pt>
                <c:pt idx="36">
                  <c:v>脊柱骨科</c:v>
                </c:pt>
                <c:pt idx="37">
                  <c:v>东区重症医学科</c:v>
                </c:pt>
                <c:pt idx="38">
                  <c:v>眼科</c:v>
                </c:pt>
                <c:pt idx="39">
                  <c:v>普通外科</c:v>
                </c:pt>
                <c:pt idx="40">
                  <c:v>周围血管科</c:v>
                </c:pt>
                <c:pt idx="41">
                  <c:v>耳鼻喉科</c:v>
                </c:pt>
                <c:pt idx="42">
                  <c:v>推拿科</c:v>
                </c:pt>
                <c:pt idx="43">
                  <c:v>心病四科</c:v>
                </c:pt>
                <c:pt idx="44">
                  <c:v>血液科</c:v>
                </c:pt>
                <c:pt idx="45">
                  <c:v>美容皮肤科</c:v>
                </c:pt>
                <c:pt idx="46">
                  <c:v>乳腺甲状腺外科</c:v>
                </c:pt>
                <c:pt idx="47">
                  <c:v>肿瘤内科</c:v>
                </c:pt>
                <c:pt idx="48">
                  <c:v>骨科</c:v>
                </c:pt>
                <c:pt idx="49">
                  <c:v>康复科</c:v>
                </c:pt>
                <c:pt idx="50">
                  <c:v>西区重症医学科</c:v>
                </c:pt>
                <c:pt idx="51">
                  <c:v>创伤骨科</c:v>
                </c:pt>
                <c:pt idx="52">
                  <c:v>肝胆外科</c:v>
                </c:pt>
                <c:pt idx="53">
                  <c:v>妇二科</c:v>
                </c:pt>
                <c:pt idx="54">
                  <c:v>神经内科</c:v>
                </c:pt>
                <c:pt idx="55">
                  <c:v>东区肾病科</c:v>
                </c:pt>
                <c:pt idx="56">
                  <c:v>脑病二科</c:v>
                </c:pt>
                <c:pt idx="57">
                  <c:v>脾胃科消化科合并</c:v>
                </c:pt>
                <c:pt idx="58">
                  <c:v>中医经典科</c:v>
                </c:pt>
                <c:pt idx="59">
                  <c:v>身心医学科</c:v>
                </c:pt>
                <c:pt idx="60">
                  <c:v>心血管内科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14.485824724994501</c:v>
                </c:pt>
                <c:pt idx="2">
                  <c:v>8.503680703920056</c:v>
                </c:pt>
                <c:pt idx="3">
                  <c:v>7.391434486707294</c:v>
                </c:pt>
                <c:pt idx="4">
                  <c:v>5.096264623604603</c:v>
                </c:pt>
                <c:pt idx="5">
                  <c:v>5.009676968245597</c:v>
                </c:pt>
                <c:pt idx="6">
                  <c:v>4.731936168835092</c:v>
                </c:pt>
                <c:pt idx="7">
                  <c:v>4.661325545572249</c:v>
                </c:pt>
                <c:pt idx="8">
                  <c:v>4.437436861951059</c:v>
                </c:pt>
                <c:pt idx="9">
                  <c:v>4.0923609612553395</c:v>
                </c:pt>
                <c:pt idx="10">
                  <c:v>3.179672019832458</c:v>
                </c:pt>
                <c:pt idx="11">
                  <c:v>3.0793828088168156</c:v>
                </c:pt>
                <c:pt idx="12">
                  <c:v>2.1787443128125967</c:v>
                </c:pt>
                <c:pt idx="13">
                  <c:v>2.093755928712923</c:v>
                </c:pt>
                <c:pt idx="14">
                  <c:v>2.0690397026850293</c:v>
                </c:pt>
                <c:pt idx="15">
                  <c:v>2.0205600220454056</c:v>
                </c:pt>
                <c:pt idx="16">
                  <c:v>2.0106048218441246</c:v>
                </c:pt>
                <c:pt idx="17">
                  <c:v>1.6544289238433532</c:v>
                </c:pt>
                <c:pt idx="18">
                  <c:v>1.5640121893926051</c:v>
                </c:pt>
                <c:pt idx="19">
                  <c:v>1.5263941612140421</c:v>
                </c:pt>
                <c:pt idx="20">
                  <c:v>1.5189401380345153</c:v>
                </c:pt>
                <c:pt idx="21">
                  <c:v>1.4790219055165044</c:v>
                </c:pt>
                <c:pt idx="22">
                  <c:v>1.4074537269037537</c:v>
                </c:pt>
                <c:pt idx="23">
                  <c:v>1.3935819551326383</c:v>
                </c:pt>
                <c:pt idx="24">
                  <c:v>1.3686839080007345</c:v>
                </c:pt>
                <c:pt idx="25">
                  <c:v>1.1510504054773005</c:v>
                </c:pt>
                <c:pt idx="26">
                  <c:v>1.1077009956070674</c:v>
                </c:pt>
                <c:pt idx="27">
                  <c:v>1.0505405837268595</c:v>
                </c:pt>
                <c:pt idx="28">
                  <c:v>1.0100523264331063</c:v>
                </c:pt>
                <c:pt idx="29">
                  <c:v>1.008986932029617</c:v>
                </c:pt>
                <c:pt idx="30">
                  <c:v>0.8144880475712104</c:v>
                </c:pt>
                <c:pt idx="31">
                  <c:v>0.7755493748972653</c:v>
                </c:pt>
                <c:pt idx="32">
                  <c:v>0.7684336795976228</c:v>
                </c:pt>
                <c:pt idx="33">
                  <c:v>0.7571668311006543</c:v>
                </c:pt>
                <c:pt idx="34">
                  <c:v>0.7178215360124769</c:v>
                </c:pt>
                <c:pt idx="35">
                  <c:v>0.706951075774197</c:v>
                </c:pt>
                <c:pt idx="36">
                  <c:v>0.7046610220744418</c:v>
                </c:pt>
                <c:pt idx="37">
                  <c:v>0.6284846535783307</c:v>
                </c:pt>
                <c:pt idx="38">
                  <c:v>0.6182393656726998</c:v>
                </c:pt>
                <c:pt idx="39">
                  <c:v>0.5871536929090944</c:v>
                </c:pt>
                <c:pt idx="40">
                  <c:v>0.5826608420917504</c:v>
                </c:pt>
                <c:pt idx="41">
                  <c:v>0.5811729276999497</c:v>
                </c:pt>
                <c:pt idx="42">
                  <c:v>0.5660750598677222</c:v>
                </c:pt>
                <c:pt idx="43">
                  <c:v>0.5489355382662219</c:v>
                </c:pt>
                <c:pt idx="44">
                  <c:v>0.516676320429645</c:v>
                </c:pt>
                <c:pt idx="45">
                  <c:v>0.49395856208390965</c:v>
                </c:pt>
                <c:pt idx="46">
                  <c:v>0.48125615178241676</c:v>
                </c:pt>
                <c:pt idx="47">
                  <c:v>0.46396897333464115</c:v>
                </c:pt>
                <c:pt idx="48">
                  <c:v>0.4555826055862025</c:v>
                </c:pt>
                <c:pt idx="49">
                  <c:v>0.4491677547842429</c:v>
                </c:pt>
                <c:pt idx="50">
                  <c:v>0.44764120497887083</c:v>
                </c:pt>
                <c:pt idx="51">
                  <c:v>0.43979488565296576</c:v>
                </c:pt>
                <c:pt idx="52">
                  <c:v>0.4340922872727516</c:v>
                </c:pt>
                <c:pt idx="53">
                  <c:v>0.4327010682190624</c:v>
                </c:pt>
                <c:pt idx="54">
                  <c:v>0.414819292613932</c:v>
                </c:pt>
                <c:pt idx="55">
                  <c:v>0.41091030625412533</c:v>
                </c:pt>
                <c:pt idx="56">
                  <c:v>0.40395493877254557</c:v>
                </c:pt>
                <c:pt idx="57">
                  <c:v>0.38342276836573524</c:v>
                </c:pt>
                <c:pt idx="58">
                  <c:v>0.3708952662553271</c:v>
                </c:pt>
                <c:pt idx="59">
                  <c:v>0.36416854024913864</c:v>
                </c:pt>
                <c:pt idx="60">
                  <c:v>0.3590747102406724</c:v>
                </c:pt>
                <c:pt idx="61">
                  <c:v>0.35787872684683514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内分泌科</c:v>
                </c:pt>
                <c:pt idx="2">
                  <c:v>脾胃科消化科合并</c:v>
                </c:pt>
                <c:pt idx="3">
                  <c:v>骨科</c:v>
                </c:pt>
                <c:pt idx="4">
                  <c:v>西区重症医学科</c:v>
                </c:pt>
                <c:pt idx="5">
                  <c:v>肿瘤内科</c:v>
                </c:pt>
                <c:pt idx="6">
                  <c:v>心病四科</c:v>
                </c:pt>
                <c:pt idx="7">
                  <c:v>泌尿外科</c:v>
                </c:pt>
                <c:pt idx="8">
                  <c:v>口腔科</c:v>
                </c:pt>
                <c:pt idx="9">
                  <c:v>综合内科</c:v>
                </c:pt>
                <c:pt idx="10">
                  <c:v>关节骨科</c:v>
                </c:pt>
                <c:pt idx="11">
                  <c:v>脑病一科</c:v>
                </c:pt>
                <c:pt idx="12">
                  <c:v>肛肠科</c:v>
                </c:pt>
                <c:pt idx="13">
                  <c:v>中医经典科</c:v>
                </c:pt>
                <c:pt idx="14">
                  <c:v>皮肤科</c:v>
                </c:pt>
                <c:pt idx="15">
                  <c:v>胸外科</c:v>
                </c:pt>
                <c:pt idx="16">
                  <c:v>心病一科</c:v>
                </c:pt>
                <c:pt idx="17">
                  <c:v>周围血管科</c:v>
                </c:pt>
                <c:pt idx="18">
                  <c:v>乳腺甲状腺外科</c:v>
                </c:pt>
                <c:pt idx="19">
                  <c:v>血液科</c:v>
                </c:pt>
                <c:pt idx="20">
                  <c:v>眼科</c:v>
                </c:pt>
                <c:pt idx="21">
                  <c:v>风湿病科</c:v>
                </c:pt>
                <c:pt idx="22">
                  <c:v>东区重症医学科</c:v>
                </c:pt>
                <c:pt idx="23">
                  <c:v>妇科</c:v>
                </c:pt>
                <c:pt idx="24">
                  <c:v>脾胃病科</c:v>
                </c:pt>
                <c:pt idx="25">
                  <c:v>东区肾病科</c:v>
                </c:pt>
                <c:pt idx="26">
                  <c:v>老年医学科</c:v>
                </c:pt>
                <c:pt idx="27">
                  <c:v>脊柱骨科</c:v>
                </c:pt>
                <c:pt idx="28">
                  <c:v>妇二科</c:v>
                </c:pt>
                <c:pt idx="29">
                  <c:v>推拿科</c:v>
                </c:pt>
                <c:pt idx="30">
                  <c:v>康复科</c:v>
                </c:pt>
                <c:pt idx="31">
                  <c:v>呼吸内科</c:v>
                </c:pt>
                <c:pt idx="32">
                  <c:v>肝胆外科</c:v>
                </c:pt>
                <c:pt idx="33">
                  <c:v>肾脏内科</c:v>
                </c:pt>
                <c:pt idx="34">
                  <c:v>男科</c:v>
                </c:pt>
                <c:pt idx="35">
                  <c:v>治未病中心</c:v>
                </c:pt>
                <c:pt idx="36">
                  <c:v>微创骨科</c:v>
                </c:pt>
                <c:pt idx="37">
                  <c:v>脑病三科</c:v>
                </c:pt>
                <c:pt idx="38">
                  <c:v>小儿推拿科</c:v>
                </c:pt>
                <c:pt idx="39">
                  <c:v>身心医学科</c:v>
                </c:pt>
                <c:pt idx="40">
                  <c:v>产科</c:v>
                </c:pt>
                <c:pt idx="41">
                  <c:v>心血管内科</c:v>
                </c:pt>
                <c:pt idx="42">
                  <c:v>小儿骨科</c:v>
                </c:pt>
                <c:pt idx="43">
                  <c:v>医院</c:v>
                </c:pt>
                <c:pt idx="44">
                  <c:v>心病三科</c:v>
                </c:pt>
                <c:pt idx="45">
                  <c:v>显微骨科</c:v>
                </c:pt>
                <c:pt idx="46">
                  <c:v>神经内科</c:v>
                </c:pt>
                <c:pt idx="47">
                  <c:v>创伤骨科</c:v>
                </c:pt>
                <c:pt idx="48">
                  <c:v>耳鼻喉科</c:v>
                </c:pt>
                <c:pt idx="49">
                  <c:v>运动损伤骨科</c:v>
                </c:pt>
                <c:pt idx="50">
                  <c:v>脑病二科</c:v>
                </c:pt>
                <c:pt idx="51">
                  <c:v>肾病科</c:v>
                </c:pt>
                <c:pt idx="52">
                  <c:v>中医外治中心</c:v>
                </c:pt>
                <c:pt idx="53">
                  <c:v>儿科</c:v>
                </c:pt>
                <c:pt idx="54">
                  <c:v>妇科妇二科合并</c:v>
                </c:pt>
                <c:pt idx="55">
                  <c:v>心病二科</c:v>
                </c:pt>
                <c:pt idx="56">
                  <c:v>肝病科</c:v>
                </c:pt>
                <c:pt idx="57">
                  <c:v>消化内科</c:v>
                </c:pt>
                <c:pt idx="58">
                  <c:v>神经外科</c:v>
                </c:pt>
                <c:pt idx="59">
                  <c:v>美容皮肤科</c:v>
                </c:pt>
                <c:pt idx="60">
                  <c:v>普通外科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97.40625774819797</c:v>
                </c:pt>
                <c:pt idx="2">
                  <c:v>97.22191345469587</c:v>
                </c:pt>
                <c:pt idx="3">
                  <c:v>97.10448334940153</c:v>
                </c:pt>
                <c:pt idx="4">
                  <c:v>96.34670519255853</c:v>
                </c:pt>
                <c:pt idx="5">
                  <c:v>95.47512263774584</c:v>
                </c:pt>
                <c:pt idx="6">
                  <c:v>95.1749514303262</c:v>
                </c:pt>
                <c:pt idx="7">
                  <c:v>92.25986778432674</c:v>
                </c:pt>
                <c:pt idx="8">
                  <c:v>91.93687445968197</c:v>
                </c:pt>
                <c:pt idx="9">
                  <c:v>91.69400634648929</c:v>
                </c:pt>
                <c:pt idx="10">
                  <c:v>90.77248345818523</c:v>
                </c:pt>
                <c:pt idx="11">
                  <c:v>86.9913246692913</c:v>
                </c:pt>
                <c:pt idx="12">
                  <c:v>85.55918342221052</c:v>
                </c:pt>
                <c:pt idx="13">
                  <c:v>83.95287378135157</c:v>
                </c:pt>
                <c:pt idx="14">
                  <c:v>81.12027912081265</c:v>
                </c:pt>
                <c:pt idx="15">
                  <c:v>80.0398726922959</c:v>
                </c:pt>
                <c:pt idx="16">
                  <c:v>79.68559349183862</c:v>
                </c:pt>
                <c:pt idx="17">
                  <c:v>79.26095821977624</c:v>
                </c:pt>
                <c:pt idx="18">
                  <c:v>78.00164553251344</c:v>
                </c:pt>
                <c:pt idx="19">
                  <c:v>76.95699602058016</c:v>
                </c:pt>
                <c:pt idx="20">
                  <c:v>68.09680656667034</c:v>
                </c:pt>
                <c:pt idx="21">
                  <c:v>63.24867261315296</c:v>
                </c:pt>
                <c:pt idx="22">
                  <c:v>62.7315939628913</c:v>
                </c:pt>
                <c:pt idx="23">
                  <c:v>59.67625198018652</c:v>
                </c:pt>
                <c:pt idx="24">
                  <c:v>59.31588226791882</c:v>
                </c:pt>
                <c:pt idx="25">
                  <c:v>57.96524713008293</c:v>
                </c:pt>
                <c:pt idx="26">
                  <c:v>56.53606692922272</c:v>
                </c:pt>
                <c:pt idx="27">
                  <c:v>56.06411338277323</c:v>
                </c:pt>
                <c:pt idx="28">
                  <c:v>54.12267955180175</c:v>
                </c:pt>
                <c:pt idx="29">
                  <c:v>53.95437141213827</c:v>
                </c:pt>
                <c:pt idx="30">
                  <c:v>53.54408303516059</c:v>
                </c:pt>
                <c:pt idx="31">
                  <c:v>51.94744961812161</c:v>
                </c:pt>
                <c:pt idx="32">
                  <c:v>51.18030978572307</c:v>
                </c:pt>
                <c:pt idx="33">
                  <c:v>47.04969657747569</c:v>
                </c:pt>
                <c:pt idx="34">
                  <c:v>46.21690571559937</c:v>
                </c:pt>
                <c:pt idx="35">
                  <c:v>46.06954495705184</c:v>
                </c:pt>
                <c:pt idx="36">
                  <c:v>45.294787178365645</c:v>
                </c:pt>
                <c:pt idx="37">
                  <c:v>44.837164319768206</c:v>
                </c:pt>
                <c:pt idx="38">
                  <c:v>42.880458386299004</c:v>
                </c:pt>
                <c:pt idx="39">
                  <c:v>40.23954581921036</c:v>
                </c:pt>
                <c:pt idx="40">
                  <c:v>39.96102098064269</c:v>
                </c:pt>
                <c:pt idx="41">
                  <c:v>39.38487689771395</c:v>
                </c:pt>
                <c:pt idx="42">
                  <c:v>38.93019534074908</c:v>
                </c:pt>
                <c:pt idx="43">
                  <c:v>38.90914346338973</c:v>
                </c:pt>
                <c:pt idx="44">
                  <c:v>37.485602321924304</c:v>
                </c:pt>
                <c:pt idx="45">
                  <c:v>36.77699203643759</c:v>
                </c:pt>
                <c:pt idx="46">
                  <c:v>35.86369970229875</c:v>
                </c:pt>
                <c:pt idx="47">
                  <c:v>35.55002226794891</c:v>
                </c:pt>
                <c:pt idx="48">
                  <c:v>32.590569274654364</c:v>
                </c:pt>
                <c:pt idx="49">
                  <c:v>31.929780755339788</c:v>
                </c:pt>
                <c:pt idx="50">
                  <c:v>29.039200187583322</c:v>
                </c:pt>
                <c:pt idx="51">
                  <c:v>24.19997709715426</c:v>
                </c:pt>
                <c:pt idx="52">
                  <c:v>18.91807486549054</c:v>
                </c:pt>
                <c:pt idx="53">
                  <c:v>18.704907225138577</c:v>
                </c:pt>
                <c:pt idx="54">
                  <c:v>17.85626325718987</c:v>
                </c:pt>
                <c:pt idx="55">
                  <c:v>14.418595129085244</c:v>
                </c:pt>
                <c:pt idx="56">
                  <c:v>12.669455679593103</c:v>
                </c:pt>
                <c:pt idx="57">
                  <c:v>10.295809713289254</c:v>
                </c:pt>
                <c:pt idx="58">
                  <c:v>9.87993909098285</c:v>
                </c:pt>
                <c:pt idx="59">
                  <c:v>8.262322451644213</c:v>
                </c:pt>
                <c:pt idx="60">
                  <c:v>7.552445265614608</c:v>
                </c:pt>
                <c:pt idx="61">
                  <c:v>0.9199315227964131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东区重症医学科</c:v>
                </c:pt>
                <c:pt idx="2">
                  <c:v>产科</c:v>
                </c:pt>
                <c:pt idx="3">
                  <c:v>内分泌科</c:v>
                </c:pt>
                <c:pt idx="4">
                  <c:v>胸外科</c:v>
                </c:pt>
                <c:pt idx="5">
                  <c:v>神经内科</c:v>
                </c:pt>
                <c:pt idx="6">
                  <c:v>肾病科</c:v>
                </c:pt>
                <c:pt idx="7">
                  <c:v>西区重症医学科</c:v>
                </c:pt>
                <c:pt idx="8">
                  <c:v>脊柱骨科</c:v>
                </c:pt>
                <c:pt idx="9">
                  <c:v>耳鼻喉科</c:v>
                </c:pt>
                <c:pt idx="10">
                  <c:v>针灸科</c:v>
                </c:pt>
                <c:pt idx="11">
                  <c:v>心病一科</c:v>
                </c:pt>
                <c:pt idx="12">
                  <c:v>运动损伤骨科</c:v>
                </c:pt>
                <c:pt idx="13">
                  <c:v>心病三科</c:v>
                </c:pt>
                <c:pt idx="14">
                  <c:v>脾胃科消化科合并</c:v>
                </c:pt>
                <c:pt idx="15">
                  <c:v>重症医学科</c:v>
                </c:pt>
                <c:pt idx="16">
                  <c:v>肝胆外科</c:v>
                </c:pt>
                <c:pt idx="17">
                  <c:v>妇二科</c:v>
                </c:pt>
                <c:pt idx="18">
                  <c:v>心病四科</c:v>
                </c:pt>
                <c:pt idx="19">
                  <c:v>消化内科</c:v>
                </c:pt>
                <c:pt idx="20">
                  <c:v>骨科</c:v>
                </c:pt>
                <c:pt idx="21">
                  <c:v>脑病二科</c:v>
                </c:pt>
                <c:pt idx="22">
                  <c:v>综合内科</c:v>
                </c:pt>
                <c:pt idx="23">
                  <c:v>男科</c:v>
                </c:pt>
                <c:pt idx="24">
                  <c:v>心血管内科</c:v>
                </c:pt>
                <c:pt idx="25">
                  <c:v>肝病科</c:v>
                </c:pt>
                <c:pt idx="26">
                  <c:v>显微骨科</c:v>
                </c:pt>
                <c:pt idx="27">
                  <c:v>风湿病科</c:v>
                </c:pt>
                <c:pt idx="28">
                  <c:v>肾脏内科</c:v>
                </c:pt>
                <c:pt idx="29">
                  <c:v>呼吸内科</c:v>
                </c:pt>
                <c:pt idx="30">
                  <c:v>微创骨科</c:v>
                </c:pt>
                <c:pt idx="31">
                  <c:v>美容皮肤科</c:v>
                </c:pt>
                <c:pt idx="32">
                  <c:v>肛肠科</c:v>
                </c:pt>
                <c:pt idx="33">
                  <c:v>血液科</c:v>
                </c:pt>
                <c:pt idx="34">
                  <c:v>普通外科</c:v>
                </c:pt>
                <c:pt idx="35">
                  <c:v>儿科</c:v>
                </c:pt>
                <c:pt idx="36">
                  <c:v>眼科</c:v>
                </c:pt>
                <c:pt idx="37">
                  <c:v>小儿骨科</c:v>
                </c:pt>
                <c:pt idx="38">
                  <c:v>脾胃病科</c:v>
                </c:pt>
                <c:pt idx="39">
                  <c:v>关节骨科</c:v>
                </c:pt>
                <c:pt idx="40">
                  <c:v>小儿推拿科</c:v>
                </c:pt>
                <c:pt idx="41">
                  <c:v>创伤骨科</c:v>
                </c:pt>
                <c:pt idx="42">
                  <c:v>乳腺甲状腺外科</c:v>
                </c:pt>
                <c:pt idx="43">
                  <c:v>口腔科</c:v>
                </c:pt>
                <c:pt idx="44">
                  <c:v>中医外治中心</c:v>
                </c:pt>
                <c:pt idx="45">
                  <c:v>周围血管科</c:v>
                </c:pt>
                <c:pt idx="46">
                  <c:v>妇科妇二科合并</c:v>
                </c:pt>
                <c:pt idx="47">
                  <c:v>脑病一科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泌尿外科</c:v>
                </c:pt>
                <c:pt idx="51">
                  <c:v>治未病中心</c:v>
                </c:pt>
                <c:pt idx="52">
                  <c:v>肿瘤内科</c:v>
                </c:pt>
                <c:pt idx="53">
                  <c:v>身心医学科</c:v>
                </c:pt>
                <c:pt idx="54">
                  <c:v>中医经典科</c:v>
                </c:pt>
                <c:pt idx="55">
                  <c:v>皮肤科</c:v>
                </c:pt>
                <c:pt idx="56">
                  <c:v>老年医学科</c:v>
                </c:pt>
                <c:pt idx="57">
                  <c:v>脑病三科</c:v>
                </c:pt>
                <c:pt idx="58">
                  <c:v>康复科</c:v>
                </c:pt>
                <c:pt idx="59">
                  <c:v>医院</c:v>
                </c:pt>
                <c:pt idx="60">
                  <c:v>东区肾病科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98.92464928263331</c:v>
                </c:pt>
                <c:pt idx="2">
                  <c:v>96.34432171218279</c:v>
                </c:pt>
                <c:pt idx="3">
                  <c:v>89.8864194133984</c:v>
                </c:pt>
                <c:pt idx="4">
                  <c:v>89.4358179624388</c:v>
                </c:pt>
                <c:pt idx="5">
                  <c:v>88.12633960418711</c:v>
                </c:pt>
                <c:pt idx="6">
                  <c:v>83.74186348925085</c:v>
                </c:pt>
                <c:pt idx="7">
                  <c:v>82.34834397579269</c:v>
                </c:pt>
                <c:pt idx="8">
                  <c:v>75.82777192773025</c:v>
                </c:pt>
                <c:pt idx="9">
                  <c:v>75.79723600085258</c:v>
                </c:pt>
                <c:pt idx="10">
                  <c:v>74.8113588745682</c:v>
                </c:pt>
                <c:pt idx="11">
                  <c:v>73.71794308160585</c:v>
                </c:pt>
                <c:pt idx="12">
                  <c:v>73.40990641324981</c:v>
                </c:pt>
                <c:pt idx="13">
                  <c:v>72.8382247170885</c:v>
                </c:pt>
                <c:pt idx="14">
                  <c:v>72.59297907508179</c:v>
                </c:pt>
                <c:pt idx="15">
                  <c:v>70.90096080733268</c:v>
                </c:pt>
                <c:pt idx="16">
                  <c:v>70.17821427315047</c:v>
                </c:pt>
                <c:pt idx="17">
                  <c:v>66.70468081505246</c:v>
                </c:pt>
                <c:pt idx="18">
                  <c:v>65.76637913069325</c:v>
                </c:pt>
                <c:pt idx="19">
                  <c:v>64.45301014346387</c:v>
                </c:pt>
                <c:pt idx="20">
                  <c:v>62.29451459302326</c:v>
                </c:pt>
                <c:pt idx="21">
                  <c:v>61.336307368911484</c:v>
                </c:pt>
                <c:pt idx="22">
                  <c:v>59.66093886772519</c:v>
                </c:pt>
                <c:pt idx="23">
                  <c:v>59.655747816736394</c:v>
                </c:pt>
                <c:pt idx="24">
                  <c:v>57.46135715385415</c:v>
                </c:pt>
                <c:pt idx="25">
                  <c:v>55.27639183980799</c:v>
                </c:pt>
                <c:pt idx="26">
                  <c:v>55.02938687693605</c:v>
                </c:pt>
                <c:pt idx="27">
                  <c:v>54.26514794737808</c:v>
                </c:pt>
                <c:pt idx="28">
                  <c:v>53.92348172440079</c:v>
                </c:pt>
                <c:pt idx="29">
                  <c:v>53.68150673337767</c:v>
                </c:pt>
                <c:pt idx="30">
                  <c:v>47.513883335937315</c:v>
                </c:pt>
                <c:pt idx="31">
                  <c:v>47.30036270930252</c:v>
                </c:pt>
                <c:pt idx="32">
                  <c:v>44.313687640831304</c:v>
                </c:pt>
                <c:pt idx="33">
                  <c:v>43.604067122909676</c:v>
                </c:pt>
                <c:pt idx="34">
                  <c:v>37.644412311406256</c:v>
                </c:pt>
                <c:pt idx="35">
                  <c:v>37.622641499572566</c:v>
                </c:pt>
                <c:pt idx="36">
                  <c:v>35.91133714345001</c:v>
                </c:pt>
                <c:pt idx="37">
                  <c:v>35.62352294307001</c:v>
                </c:pt>
                <c:pt idx="38">
                  <c:v>34.970473536953186</c:v>
                </c:pt>
                <c:pt idx="39">
                  <c:v>33.51089909736026</c:v>
                </c:pt>
                <c:pt idx="40">
                  <c:v>29.784740058601233</c:v>
                </c:pt>
                <c:pt idx="41">
                  <c:v>28.1506167182087</c:v>
                </c:pt>
                <c:pt idx="42">
                  <c:v>26.45028176899853</c:v>
                </c:pt>
                <c:pt idx="43">
                  <c:v>25.875324420729363</c:v>
                </c:pt>
                <c:pt idx="44">
                  <c:v>25.840353863114363</c:v>
                </c:pt>
                <c:pt idx="45">
                  <c:v>24.86674246410571</c:v>
                </c:pt>
                <c:pt idx="46">
                  <c:v>24.42830963230734</c:v>
                </c:pt>
                <c:pt idx="47">
                  <c:v>22.92884169530963</c:v>
                </c:pt>
                <c:pt idx="48">
                  <c:v>22.37794187812286</c:v>
                </c:pt>
                <c:pt idx="49">
                  <c:v>19.92909252903693</c:v>
                </c:pt>
                <c:pt idx="50">
                  <c:v>18.99554898061175</c:v>
                </c:pt>
                <c:pt idx="51">
                  <c:v>18.99099251356204</c:v>
                </c:pt>
                <c:pt idx="52">
                  <c:v>18.820150709419142</c:v>
                </c:pt>
                <c:pt idx="53">
                  <c:v>17.635925700024686</c:v>
                </c:pt>
                <c:pt idx="54">
                  <c:v>13.736006634679063</c:v>
                </c:pt>
                <c:pt idx="55">
                  <c:v>13.680431927957754</c:v>
                </c:pt>
                <c:pt idx="56">
                  <c:v>7.551480156561426</c:v>
                </c:pt>
                <c:pt idx="57">
                  <c:v>5.062550605266586</c:v>
                </c:pt>
                <c:pt idx="58">
                  <c:v>3.968788382918683</c:v>
                </c:pt>
                <c:pt idx="59">
                  <c:v>2.476598776698351</c:v>
                </c:pt>
                <c:pt idx="60">
                  <c:v>1.14826240795675</c:v>
                </c:pt>
                <c:pt idx="61">
                  <c:v>0.22132402687625433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风湿病科</c:v>
                </c:pt>
                <c:pt idx="2">
                  <c:v>儿科</c:v>
                </c:pt>
                <c:pt idx="3">
                  <c:v>显微骨科</c:v>
                </c:pt>
                <c:pt idx="4">
                  <c:v>周围血管科</c:v>
                </c:pt>
                <c:pt idx="5">
                  <c:v>肾脏内科</c:v>
                </c:pt>
                <c:pt idx="6">
                  <c:v>眼科</c:v>
                </c:pt>
                <c:pt idx="7">
                  <c:v>创伤骨科</c:v>
                </c:pt>
                <c:pt idx="8">
                  <c:v>针灸科</c:v>
                </c:pt>
                <c:pt idx="9">
                  <c:v>泌尿外科</c:v>
                </c:pt>
                <c:pt idx="10">
                  <c:v>东区肾病科</c:v>
                </c:pt>
                <c:pt idx="11">
                  <c:v>医院</c:v>
                </c:pt>
                <c:pt idx="12">
                  <c:v>脑病二科</c:v>
                </c:pt>
                <c:pt idx="13">
                  <c:v>血液科</c:v>
                </c:pt>
                <c:pt idx="14">
                  <c:v>肛肠科</c:v>
                </c:pt>
                <c:pt idx="15">
                  <c:v>老年医学科</c:v>
                </c:pt>
                <c:pt idx="16">
                  <c:v>综合内科</c:v>
                </c:pt>
                <c:pt idx="17">
                  <c:v>内分泌科</c:v>
                </c:pt>
                <c:pt idx="18">
                  <c:v>妇科</c:v>
                </c:pt>
                <c:pt idx="19">
                  <c:v>皮肤科</c:v>
                </c:pt>
                <c:pt idx="20">
                  <c:v>脊柱骨科</c:v>
                </c:pt>
                <c:pt idx="21">
                  <c:v>妇科妇二科合并</c:v>
                </c:pt>
                <c:pt idx="22">
                  <c:v>骨科</c:v>
                </c:pt>
                <c:pt idx="23">
                  <c:v>肿瘤内科</c:v>
                </c:pt>
                <c:pt idx="24">
                  <c:v>脾胃病科</c:v>
                </c:pt>
                <c:pt idx="25">
                  <c:v>关节骨科</c:v>
                </c:pt>
                <c:pt idx="26">
                  <c:v>小儿骨科</c:v>
                </c:pt>
                <c:pt idx="27">
                  <c:v>东区重症医学科</c:v>
                </c:pt>
                <c:pt idx="28">
                  <c:v>乳腺甲状腺外科</c:v>
                </c:pt>
                <c:pt idx="29">
                  <c:v>小儿推拿科</c:v>
                </c:pt>
                <c:pt idx="30">
                  <c:v>推拿科</c:v>
                </c:pt>
                <c:pt idx="31">
                  <c:v>脑病三科</c:v>
                </c:pt>
                <c:pt idx="32">
                  <c:v>康复科</c:v>
                </c:pt>
                <c:pt idx="33">
                  <c:v>身心医学科</c:v>
                </c:pt>
                <c:pt idx="34">
                  <c:v>美容皮肤科</c:v>
                </c:pt>
                <c:pt idx="35">
                  <c:v>脑病一科</c:v>
                </c:pt>
                <c:pt idx="36">
                  <c:v>脾胃科消化科合并</c:v>
                </c:pt>
                <c:pt idx="37">
                  <c:v>普通外科</c:v>
                </c:pt>
                <c:pt idx="38">
                  <c:v>运动损伤骨科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肾病科</c:v>
                </c:pt>
                <c:pt idx="42">
                  <c:v>神经内科</c:v>
                </c:pt>
                <c:pt idx="43">
                  <c:v>中医外治中心</c:v>
                </c:pt>
                <c:pt idx="44">
                  <c:v>西区重症医学科</c:v>
                </c:pt>
                <c:pt idx="45">
                  <c:v>呼吸内科</c:v>
                </c:pt>
                <c:pt idx="46">
                  <c:v>口腔科</c:v>
                </c:pt>
                <c:pt idx="47">
                  <c:v>胸外科</c:v>
                </c:pt>
                <c:pt idx="48">
                  <c:v>肝病科</c:v>
                </c:pt>
                <c:pt idx="49">
                  <c:v>耳鼻喉科</c:v>
                </c:pt>
                <c:pt idx="50">
                  <c:v>心病四科</c:v>
                </c:pt>
                <c:pt idx="51">
                  <c:v>治未病中心</c:v>
                </c:pt>
                <c:pt idx="52">
                  <c:v>消化内科</c:v>
                </c:pt>
                <c:pt idx="53">
                  <c:v>心病一科</c:v>
                </c:pt>
                <c:pt idx="54">
                  <c:v>妇二科</c:v>
                </c:pt>
                <c:pt idx="55">
                  <c:v>心血管内科</c:v>
                </c:pt>
                <c:pt idx="56">
                  <c:v>肝胆外科</c:v>
                </c:pt>
                <c:pt idx="57">
                  <c:v>微创骨科</c:v>
                </c:pt>
                <c:pt idx="58">
                  <c:v>重症医学科</c:v>
                </c:pt>
                <c:pt idx="59">
                  <c:v>男科</c:v>
                </c:pt>
                <c:pt idx="60">
                  <c:v>中医经典科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99.25485416793535</c:v>
                </c:pt>
                <c:pt idx="2">
                  <c:v>98.08625974635542</c:v>
                </c:pt>
                <c:pt idx="3">
                  <c:v>96.89860183957181</c:v>
                </c:pt>
                <c:pt idx="4">
                  <c:v>93.56182656154513</c:v>
                </c:pt>
                <c:pt idx="5">
                  <c:v>93.48547035298787</c:v>
                </c:pt>
                <c:pt idx="6">
                  <c:v>92.43658607434509</c:v>
                </c:pt>
                <c:pt idx="7">
                  <c:v>92.31576555128201</c:v>
                </c:pt>
                <c:pt idx="8">
                  <c:v>91.05987874774863</c:v>
                </c:pt>
                <c:pt idx="9">
                  <c:v>89.57712893231971</c:v>
                </c:pt>
                <c:pt idx="10">
                  <c:v>89.02411929935771</c:v>
                </c:pt>
                <c:pt idx="11">
                  <c:v>87.43567947371083</c:v>
                </c:pt>
                <c:pt idx="12">
                  <c:v>87.12666136078201</c:v>
                </c:pt>
                <c:pt idx="13">
                  <c:v>84.30299194839905</c:v>
                </c:pt>
                <c:pt idx="14">
                  <c:v>83.37800238283354</c:v>
                </c:pt>
                <c:pt idx="15">
                  <c:v>81.97435255853487</c:v>
                </c:pt>
                <c:pt idx="16">
                  <c:v>80.09484820744636</c:v>
                </c:pt>
                <c:pt idx="17">
                  <c:v>76.89815521937216</c:v>
                </c:pt>
                <c:pt idx="18">
                  <c:v>72.3171374915891</c:v>
                </c:pt>
                <c:pt idx="19">
                  <c:v>71.8320267760522</c:v>
                </c:pt>
                <c:pt idx="20">
                  <c:v>71.3022518358273</c:v>
                </c:pt>
                <c:pt idx="21">
                  <c:v>69.28640823521272</c:v>
                </c:pt>
                <c:pt idx="22">
                  <c:v>66.97096092203626</c:v>
                </c:pt>
                <c:pt idx="23">
                  <c:v>66.92828905174495</c:v>
                </c:pt>
                <c:pt idx="24">
                  <c:v>66.71706866194152</c:v>
                </c:pt>
                <c:pt idx="25">
                  <c:v>64.96587471939519</c:v>
                </c:pt>
                <c:pt idx="26">
                  <c:v>64.1285979786213</c:v>
                </c:pt>
                <c:pt idx="27">
                  <c:v>62.99822588594309</c:v>
                </c:pt>
                <c:pt idx="28">
                  <c:v>62.62963243617512</c:v>
                </c:pt>
                <c:pt idx="29">
                  <c:v>62.035627078455875</c:v>
                </c:pt>
                <c:pt idx="30">
                  <c:v>60.623700187161</c:v>
                </c:pt>
                <c:pt idx="31">
                  <c:v>59.87719968320525</c:v>
                </c:pt>
                <c:pt idx="32">
                  <c:v>58.0283059193147</c:v>
                </c:pt>
                <c:pt idx="33">
                  <c:v>55.76046178755994</c:v>
                </c:pt>
                <c:pt idx="34">
                  <c:v>54.452962380346506</c:v>
                </c:pt>
                <c:pt idx="35">
                  <c:v>49.41684830899854</c:v>
                </c:pt>
                <c:pt idx="36">
                  <c:v>48.2679901272023</c:v>
                </c:pt>
                <c:pt idx="37">
                  <c:v>48.13746586786209</c:v>
                </c:pt>
                <c:pt idx="38">
                  <c:v>42.95034091588889</c:v>
                </c:pt>
                <c:pt idx="39">
                  <c:v>39.763897639535166</c:v>
                </c:pt>
                <c:pt idx="40">
                  <c:v>38.7841302884924</c:v>
                </c:pt>
                <c:pt idx="41">
                  <c:v>36.765253011085946</c:v>
                </c:pt>
                <c:pt idx="42">
                  <c:v>36.460219815848546</c:v>
                </c:pt>
                <c:pt idx="43">
                  <c:v>35.570354092963825</c:v>
                </c:pt>
                <c:pt idx="44">
                  <c:v>31.87197549535335</c:v>
                </c:pt>
                <c:pt idx="45">
                  <c:v>31.658117346525604</c:v>
                </c:pt>
                <c:pt idx="46">
                  <c:v>31.596982929152468</c:v>
                </c:pt>
                <c:pt idx="47">
                  <c:v>31.06314422216167</c:v>
                </c:pt>
                <c:pt idx="48">
                  <c:v>27.894878934425293</c:v>
                </c:pt>
                <c:pt idx="49">
                  <c:v>26.117087810381204</c:v>
                </c:pt>
                <c:pt idx="50">
                  <c:v>21.80514841890868</c:v>
                </c:pt>
                <c:pt idx="51">
                  <c:v>20.441083446689326</c:v>
                </c:pt>
                <c:pt idx="52">
                  <c:v>14.409488371573072</c:v>
                </c:pt>
                <c:pt idx="53">
                  <c:v>12.128661441886706</c:v>
                </c:pt>
                <c:pt idx="54">
                  <c:v>8.926489580211102</c:v>
                </c:pt>
                <c:pt idx="55">
                  <c:v>5.4757913736717425</c:v>
                </c:pt>
                <c:pt idx="56">
                  <c:v>4.857356860891487</c:v>
                </c:pt>
                <c:pt idx="57">
                  <c:v>4.314269032330474</c:v>
                </c:pt>
                <c:pt idx="58">
                  <c:v>3.8795895789374772</c:v>
                </c:pt>
                <c:pt idx="59">
                  <c:v>3.1402669741584757</c:v>
                </c:pt>
                <c:pt idx="60">
                  <c:v>2.238010603426886</c:v>
                </c:pt>
                <c:pt idx="61">
                  <c:v>1.1800244204135206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显微骨科</c:v>
                </c:pt>
                <c:pt idx="2">
                  <c:v>医院</c:v>
                </c:pt>
                <c:pt idx="3">
                  <c:v>综合内科</c:v>
                </c:pt>
                <c:pt idx="4">
                  <c:v>妇科</c:v>
                </c:pt>
                <c:pt idx="5">
                  <c:v>肾脏内科</c:v>
                </c:pt>
                <c:pt idx="6">
                  <c:v>心病三科</c:v>
                </c:pt>
                <c:pt idx="7">
                  <c:v>老年医学科</c:v>
                </c:pt>
                <c:pt idx="8">
                  <c:v>脑病二科</c:v>
                </c:pt>
                <c:pt idx="9">
                  <c:v>东区重症医学科</c:v>
                </c:pt>
                <c:pt idx="10">
                  <c:v>眼科</c:v>
                </c:pt>
                <c:pt idx="11">
                  <c:v>乳腺甲状腺外科</c:v>
                </c:pt>
                <c:pt idx="12">
                  <c:v>神经外科</c:v>
                </c:pt>
                <c:pt idx="13">
                  <c:v>血液科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针灸科</c:v>
                </c:pt>
                <c:pt idx="17">
                  <c:v>心病四科</c:v>
                </c:pt>
                <c:pt idx="18">
                  <c:v>口腔科</c:v>
                </c:pt>
                <c:pt idx="19">
                  <c:v>妇二科</c:v>
                </c:pt>
                <c:pt idx="20">
                  <c:v>消化内科</c:v>
                </c:pt>
                <c:pt idx="21">
                  <c:v>脑病三科</c:v>
                </c:pt>
                <c:pt idx="22">
                  <c:v>泌尿外科</c:v>
                </c:pt>
                <c:pt idx="23">
                  <c:v>普通外科</c:v>
                </c:pt>
                <c:pt idx="24">
                  <c:v>神经内科</c:v>
                </c:pt>
                <c:pt idx="25">
                  <c:v>康复科</c:v>
                </c:pt>
                <c:pt idx="26">
                  <c:v>内分泌科</c:v>
                </c:pt>
                <c:pt idx="27">
                  <c:v>脑病一科</c:v>
                </c:pt>
                <c:pt idx="28">
                  <c:v>心病二科</c:v>
                </c:pt>
                <c:pt idx="29">
                  <c:v>运动损伤骨科</c:v>
                </c:pt>
                <c:pt idx="30">
                  <c:v>身心医学科</c:v>
                </c:pt>
                <c:pt idx="31">
                  <c:v>肝病科</c:v>
                </c:pt>
                <c:pt idx="32">
                  <c:v>耳鼻喉科</c:v>
                </c:pt>
                <c:pt idx="33">
                  <c:v>周围血管科</c:v>
                </c:pt>
                <c:pt idx="34">
                  <c:v>脊柱骨科</c:v>
                </c:pt>
                <c:pt idx="35">
                  <c:v>中医经典科</c:v>
                </c:pt>
                <c:pt idx="36">
                  <c:v>小儿推拿科</c:v>
                </c:pt>
                <c:pt idx="37">
                  <c:v>心血管内科</c:v>
                </c:pt>
                <c:pt idx="38">
                  <c:v>小儿骨科</c:v>
                </c:pt>
                <c:pt idx="39">
                  <c:v>男科</c:v>
                </c:pt>
                <c:pt idx="40">
                  <c:v>关节骨科</c:v>
                </c:pt>
                <c:pt idx="41">
                  <c:v>骨科</c:v>
                </c:pt>
                <c:pt idx="42">
                  <c:v>脾胃科消化科合并</c:v>
                </c:pt>
                <c:pt idx="43">
                  <c:v>治未病中心</c:v>
                </c:pt>
                <c:pt idx="44">
                  <c:v>胸外科</c:v>
                </c:pt>
                <c:pt idx="45">
                  <c:v>肝胆外科</c:v>
                </c:pt>
                <c:pt idx="46">
                  <c:v>妇科妇二科合并</c:v>
                </c:pt>
                <c:pt idx="47">
                  <c:v>西区重症医学科</c:v>
                </c:pt>
                <c:pt idx="48">
                  <c:v>美容皮肤科</c:v>
                </c:pt>
                <c:pt idx="49">
                  <c:v>重症医学科</c:v>
                </c:pt>
                <c:pt idx="50">
                  <c:v>风湿病科</c:v>
                </c:pt>
                <c:pt idx="51">
                  <c:v>推拿科</c:v>
                </c:pt>
                <c:pt idx="52">
                  <c:v>中医外治中心</c:v>
                </c:pt>
                <c:pt idx="53">
                  <c:v>创伤骨科</c:v>
                </c:pt>
                <c:pt idx="54">
                  <c:v>肛肠科</c:v>
                </c:pt>
                <c:pt idx="55">
                  <c:v>肾病科</c:v>
                </c:pt>
                <c:pt idx="56">
                  <c:v>肿瘤内科</c:v>
                </c:pt>
                <c:pt idx="57">
                  <c:v>产科</c:v>
                </c:pt>
                <c:pt idx="58">
                  <c:v>东区肾病科</c:v>
                </c:pt>
                <c:pt idx="59">
                  <c:v>呼吸内科</c:v>
                </c:pt>
                <c:pt idx="60">
                  <c:v>儿科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99.34186267158107</c:v>
                </c:pt>
                <c:pt idx="1">
                  <c:v>98.46624652767828</c:v>
                </c:pt>
                <c:pt idx="2">
                  <c:v>98.45182331226998</c:v>
                </c:pt>
                <c:pt idx="3">
                  <c:v>93.39550339648417</c:v>
                </c:pt>
                <c:pt idx="4">
                  <c:v>92.15413069546105</c:v>
                </c:pt>
                <c:pt idx="5">
                  <c:v>85.98006790471754</c:v>
                </c:pt>
                <c:pt idx="6">
                  <c:v>85.77519631858239</c:v>
                </c:pt>
                <c:pt idx="7">
                  <c:v>85.66019797175592</c:v>
                </c:pt>
                <c:pt idx="8">
                  <c:v>85.00433406557578</c:v>
                </c:pt>
                <c:pt idx="9">
                  <c:v>84.04345357351868</c:v>
                </c:pt>
                <c:pt idx="10">
                  <c:v>82.674017024444</c:v>
                </c:pt>
                <c:pt idx="11">
                  <c:v>82.58638948040135</c:v>
                </c:pt>
                <c:pt idx="12">
                  <c:v>81.83940364309494</c:v>
                </c:pt>
                <c:pt idx="13">
                  <c:v>79.93620979554932</c:v>
                </c:pt>
                <c:pt idx="14">
                  <c:v>77.70986049174869</c:v>
                </c:pt>
                <c:pt idx="15">
                  <c:v>77.1325885611182</c:v>
                </c:pt>
                <c:pt idx="16">
                  <c:v>74.7458825227018</c:v>
                </c:pt>
                <c:pt idx="17">
                  <c:v>71.57607636759273</c:v>
                </c:pt>
                <c:pt idx="18">
                  <c:v>69.33867355422399</c:v>
                </c:pt>
                <c:pt idx="19">
                  <c:v>68.62476360817054</c:v>
                </c:pt>
                <c:pt idx="20">
                  <c:v>65.47828868248101</c:v>
                </c:pt>
                <c:pt idx="21">
                  <c:v>62.89086247727524</c:v>
                </c:pt>
                <c:pt idx="22">
                  <c:v>62.125455787846185</c:v>
                </c:pt>
                <c:pt idx="23">
                  <c:v>58.22791400312346</c:v>
                </c:pt>
                <c:pt idx="24">
                  <c:v>57.303313800212166</c:v>
                </c:pt>
                <c:pt idx="25">
                  <c:v>56.97543104155216</c:v>
                </c:pt>
                <c:pt idx="26">
                  <c:v>54.31806646526751</c:v>
                </c:pt>
                <c:pt idx="27">
                  <c:v>53.595512635832954</c:v>
                </c:pt>
                <c:pt idx="28">
                  <c:v>53.575393444660754</c:v>
                </c:pt>
                <c:pt idx="29">
                  <c:v>52.72697192359952</c:v>
                </c:pt>
                <c:pt idx="30">
                  <c:v>52.45942323506094</c:v>
                </c:pt>
                <c:pt idx="31">
                  <c:v>51.456216749548965</c:v>
                </c:pt>
                <c:pt idx="32">
                  <c:v>50.30861402860059</c:v>
                </c:pt>
                <c:pt idx="33">
                  <c:v>48.689887434191604</c:v>
                </c:pt>
                <c:pt idx="34">
                  <c:v>47.728246929526705</c:v>
                </c:pt>
                <c:pt idx="35">
                  <c:v>47.42391937415811</c:v>
                </c:pt>
                <c:pt idx="36">
                  <c:v>42.274882428325114</c:v>
                </c:pt>
                <c:pt idx="37">
                  <c:v>41.56867106406341</c:v>
                </c:pt>
                <c:pt idx="38">
                  <c:v>41.18526191674492</c:v>
                </c:pt>
                <c:pt idx="39">
                  <c:v>40.60893286597433</c:v>
                </c:pt>
                <c:pt idx="40">
                  <c:v>40.57628455404703</c:v>
                </c:pt>
                <c:pt idx="41">
                  <c:v>39.319050036810246</c:v>
                </c:pt>
                <c:pt idx="42">
                  <c:v>38.61703846003826</c:v>
                </c:pt>
                <c:pt idx="43">
                  <c:v>37.42820209979547</c:v>
                </c:pt>
                <c:pt idx="44">
                  <c:v>36.649221357915884</c:v>
                </c:pt>
                <c:pt idx="45">
                  <c:v>35.73107780605833</c:v>
                </c:pt>
                <c:pt idx="46">
                  <c:v>35.24639779545171</c:v>
                </c:pt>
                <c:pt idx="47">
                  <c:v>34.26887583286167</c:v>
                </c:pt>
                <c:pt idx="48">
                  <c:v>34.15660818746624</c:v>
                </c:pt>
                <c:pt idx="49">
                  <c:v>30.86177626565476</c:v>
                </c:pt>
                <c:pt idx="50">
                  <c:v>26.58090129149462</c:v>
                </c:pt>
                <c:pt idx="51">
                  <c:v>24.70092544066642</c:v>
                </c:pt>
                <c:pt idx="52">
                  <c:v>22.904525456461645</c:v>
                </c:pt>
                <c:pt idx="53">
                  <c:v>19.530126959269346</c:v>
                </c:pt>
                <c:pt idx="54">
                  <c:v>18.445352205723587</c:v>
                </c:pt>
                <c:pt idx="55">
                  <c:v>17.424540896718632</c:v>
                </c:pt>
                <c:pt idx="56">
                  <c:v>16.156031811510594</c:v>
                </c:pt>
                <c:pt idx="57">
                  <c:v>15.268380692868977</c:v>
                </c:pt>
                <c:pt idx="58">
                  <c:v>12.92531286327172</c:v>
                </c:pt>
                <c:pt idx="59">
                  <c:v>12.136642274702236</c:v>
                </c:pt>
                <c:pt idx="60">
                  <c:v>8.432139598981792</c:v>
                </c:pt>
                <c:pt idx="61">
                  <c:v>1.3147799154678008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脾胃科消化科合并</c:v>
                </c:pt>
                <c:pt idx="2">
                  <c:v>心病二科</c:v>
                </c:pt>
                <c:pt idx="3">
                  <c:v>胸外科</c:v>
                </c:pt>
                <c:pt idx="4">
                  <c:v>推拿科</c:v>
                </c:pt>
                <c:pt idx="5">
                  <c:v>肛肠科</c:v>
                </c:pt>
                <c:pt idx="6">
                  <c:v>康复科</c:v>
                </c:pt>
                <c:pt idx="7">
                  <c:v>心病三科</c:v>
                </c:pt>
                <c:pt idx="8">
                  <c:v>脑病二科</c:v>
                </c:pt>
                <c:pt idx="9">
                  <c:v>妇科</c:v>
                </c:pt>
                <c:pt idx="10">
                  <c:v>老年医学科</c:v>
                </c:pt>
                <c:pt idx="11">
                  <c:v>小儿推拿科</c:v>
                </c:pt>
                <c:pt idx="12">
                  <c:v>耳鼻喉科</c:v>
                </c:pt>
                <c:pt idx="13">
                  <c:v>皮肤科</c:v>
                </c:pt>
                <c:pt idx="14">
                  <c:v>美容皮肤科</c:v>
                </c:pt>
                <c:pt idx="15">
                  <c:v>小儿骨科</c:v>
                </c:pt>
                <c:pt idx="16">
                  <c:v>肾病科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男科</c:v>
                </c:pt>
                <c:pt idx="20">
                  <c:v>妇科妇二科合并</c:v>
                </c:pt>
                <c:pt idx="21">
                  <c:v>眼科</c:v>
                </c:pt>
                <c:pt idx="22">
                  <c:v>重症医学科</c:v>
                </c:pt>
                <c:pt idx="23">
                  <c:v>关节骨科</c:v>
                </c:pt>
                <c:pt idx="24">
                  <c:v>医院</c:v>
                </c:pt>
                <c:pt idx="25">
                  <c:v>产科</c:v>
                </c:pt>
                <c:pt idx="26">
                  <c:v>神经外科</c:v>
                </c:pt>
                <c:pt idx="27">
                  <c:v>脑病三科</c:v>
                </c:pt>
                <c:pt idx="28">
                  <c:v>肝病科</c:v>
                </c:pt>
                <c:pt idx="29">
                  <c:v>口腔科</c:v>
                </c:pt>
                <c:pt idx="30">
                  <c:v>西区重症医学科</c:v>
                </c:pt>
                <c:pt idx="31">
                  <c:v>身心医学科</c:v>
                </c:pt>
                <c:pt idx="32">
                  <c:v>消化内科</c:v>
                </c:pt>
                <c:pt idx="33">
                  <c:v>心病四科</c:v>
                </c:pt>
                <c:pt idx="34">
                  <c:v>东区肾病科</c:v>
                </c:pt>
                <c:pt idx="35">
                  <c:v>神经内科</c:v>
                </c:pt>
                <c:pt idx="36">
                  <c:v>脊柱骨科</c:v>
                </c:pt>
                <c:pt idx="37">
                  <c:v>东区重症医学科</c:v>
                </c:pt>
                <c:pt idx="38">
                  <c:v>运动损伤骨科</c:v>
                </c:pt>
                <c:pt idx="39">
                  <c:v>妇二科</c:v>
                </c:pt>
                <c:pt idx="40">
                  <c:v>脑病一科</c:v>
                </c:pt>
                <c:pt idx="41">
                  <c:v>肾脏内科</c:v>
                </c:pt>
                <c:pt idx="42">
                  <c:v>普通外科</c:v>
                </c:pt>
                <c:pt idx="43">
                  <c:v>乳腺甲状腺外科</c:v>
                </c:pt>
                <c:pt idx="44">
                  <c:v>中医外治中心</c:v>
                </c:pt>
                <c:pt idx="45">
                  <c:v>综合内科</c:v>
                </c:pt>
                <c:pt idx="46">
                  <c:v>泌尿外科</c:v>
                </c:pt>
                <c:pt idx="47">
                  <c:v>针灸科</c:v>
                </c:pt>
                <c:pt idx="48">
                  <c:v>肿瘤内科</c:v>
                </c:pt>
                <c:pt idx="49">
                  <c:v>显微骨科</c:v>
                </c:pt>
                <c:pt idx="50">
                  <c:v>创伤骨科</c:v>
                </c:pt>
                <c:pt idx="51">
                  <c:v>呼吸内科</c:v>
                </c:pt>
                <c:pt idx="52">
                  <c:v>脾胃病科</c:v>
                </c:pt>
                <c:pt idx="53">
                  <c:v>中医经典科</c:v>
                </c:pt>
                <c:pt idx="54">
                  <c:v>治未病中心</c:v>
                </c:pt>
                <c:pt idx="55">
                  <c:v>血液科</c:v>
                </c:pt>
                <c:pt idx="56">
                  <c:v>儿科</c:v>
                </c:pt>
                <c:pt idx="57">
                  <c:v>骨科</c:v>
                </c:pt>
                <c:pt idx="58">
                  <c:v>微创骨科</c:v>
                </c:pt>
                <c:pt idx="59">
                  <c:v>内分泌科</c:v>
                </c:pt>
                <c:pt idx="60">
                  <c:v>心病一科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98.73144614803327</c:v>
                </c:pt>
                <c:pt idx="2">
                  <c:v>96.45623795319402</c:v>
                </c:pt>
                <c:pt idx="3">
                  <c:v>95.80652336304237</c:v>
                </c:pt>
                <c:pt idx="4">
                  <c:v>95.68874103191726</c:v>
                </c:pt>
                <c:pt idx="5">
                  <c:v>94.47476156260569</c:v>
                </c:pt>
                <c:pt idx="6">
                  <c:v>93.0307147278574</c:v>
                </c:pt>
                <c:pt idx="7">
                  <c:v>92.73762714688516</c:v>
                </c:pt>
                <c:pt idx="8">
                  <c:v>91.51454927845914</c:v>
                </c:pt>
                <c:pt idx="9">
                  <c:v>85.62414616330167</c:v>
                </c:pt>
                <c:pt idx="10">
                  <c:v>84.36827689898458</c:v>
                </c:pt>
                <c:pt idx="11">
                  <c:v>81.74854903440341</c:v>
                </c:pt>
                <c:pt idx="12">
                  <c:v>81.46311968409103</c:v>
                </c:pt>
                <c:pt idx="13">
                  <c:v>79.83554611424482</c:v>
                </c:pt>
                <c:pt idx="14">
                  <c:v>79.69970389625941</c:v>
                </c:pt>
                <c:pt idx="15">
                  <c:v>79.11410871920103</c:v>
                </c:pt>
                <c:pt idx="16">
                  <c:v>75.91720346428941</c:v>
                </c:pt>
                <c:pt idx="17">
                  <c:v>75.37128111429702</c:v>
                </c:pt>
                <c:pt idx="18">
                  <c:v>74.67154441602429</c:v>
                </c:pt>
                <c:pt idx="19">
                  <c:v>71.63305028497513</c:v>
                </c:pt>
                <c:pt idx="20">
                  <c:v>64.42087133649383</c:v>
                </c:pt>
                <c:pt idx="21">
                  <c:v>63.70872151524078</c:v>
                </c:pt>
                <c:pt idx="22">
                  <c:v>61.701693164764336</c:v>
                </c:pt>
                <c:pt idx="23">
                  <c:v>60.36660925214904</c:v>
                </c:pt>
                <c:pt idx="24">
                  <c:v>59.349442772708414</c:v>
                </c:pt>
                <c:pt idx="25">
                  <c:v>58.86001273605041</c:v>
                </c:pt>
                <c:pt idx="26">
                  <c:v>56.777181027986636</c:v>
                </c:pt>
                <c:pt idx="27">
                  <c:v>55.442802641862365</c:v>
                </c:pt>
                <c:pt idx="28">
                  <c:v>54.40202232291389</c:v>
                </c:pt>
                <c:pt idx="29">
                  <c:v>53.59540894418571</c:v>
                </c:pt>
                <c:pt idx="30">
                  <c:v>53.51272623708197</c:v>
                </c:pt>
                <c:pt idx="31">
                  <c:v>53.425168547282546</c:v>
                </c:pt>
                <c:pt idx="32">
                  <c:v>49.29486802086852</c:v>
                </c:pt>
                <c:pt idx="33">
                  <c:v>46.195012330937246</c:v>
                </c:pt>
                <c:pt idx="34">
                  <c:v>45.17603362230396</c:v>
                </c:pt>
                <c:pt idx="35">
                  <c:v>43.20306280749941</c:v>
                </c:pt>
                <c:pt idx="36">
                  <c:v>42.62818489016779</c:v>
                </c:pt>
                <c:pt idx="37">
                  <c:v>37.40053334757249</c:v>
                </c:pt>
                <c:pt idx="38">
                  <c:v>37.33115849518664</c:v>
                </c:pt>
                <c:pt idx="39">
                  <c:v>35.12995914027094</c:v>
                </c:pt>
                <c:pt idx="40">
                  <c:v>34.650422034660906</c:v>
                </c:pt>
                <c:pt idx="41">
                  <c:v>33.92942004992856</c:v>
                </c:pt>
                <c:pt idx="42">
                  <c:v>33.64405008014391</c:v>
                </c:pt>
                <c:pt idx="43">
                  <c:v>31.879512994625966</c:v>
                </c:pt>
                <c:pt idx="44">
                  <c:v>31.032175133200912</c:v>
                </c:pt>
                <c:pt idx="45">
                  <c:v>27.76183830269397</c:v>
                </c:pt>
                <c:pt idx="46">
                  <c:v>27.603514432685362</c:v>
                </c:pt>
                <c:pt idx="47">
                  <c:v>27.422234901186492</c:v>
                </c:pt>
                <c:pt idx="48">
                  <c:v>26.744399789229288</c:v>
                </c:pt>
                <c:pt idx="49">
                  <c:v>22.46982080529231</c:v>
                </c:pt>
                <c:pt idx="50">
                  <c:v>21.42291395233075</c:v>
                </c:pt>
                <c:pt idx="51">
                  <c:v>21.1850616860204</c:v>
                </c:pt>
                <c:pt idx="52">
                  <c:v>20.66246308938727</c:v>
                </c:pt>
                <c:pt idx="53">
                  <c:v>19.793424576768732</c:v>
                </c:pt>
                <c:pt idx="54">
                  <c:v>19.75989699947945</c:v>
                </c:pt>
                <c:pt idx="55">
                  <c:v>18.35396583781195</c:v>
                </c:pt>
                <c:pt idx="56">
                  <c:v>16.472673965616274</c:v>
                </c:pt>
                <c:pt idx="57">
                  <c:v>13.187904595547193</c:v>
                </c:pt>
                <c:pt idx="58">
                  <c:v>8.063254324348256</c:v>
                </c:pt>
                <c:pt idx="59">
                  <c:v>7.305586694825969</c:v>
                </c:pt>
                <c:pt idx="60">
                  <c:v>6.923703859267226</c:v>
                </c:pt>
                <c:pt idx="61">
                  <c:v>3.648479405510076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妇科</c:v>
                </c:pt>
                <c:pt idx="2">
                  <c:v>骨科</c:v>
                </c:pt>
                <c:pt idx="3">
                  <c:v>脾胃病科</c:v>
                </c:pt>
                <c:pt idx="4">
                  <c:v>中医经典科</c:v>
                </c:pt>
                <c:pt idx="5">
                  <c:v>心血管内科</c:v>
                </c:pt>
                <c:pt idx="6">
                  <c:v>脑病一科</c:v>
                </c:pt>
                <c:pt idx="7">
                  <c:v>风湿病科</c:v>
                </c:pt>
                <c:pt idx="8">
                  <c:v>肿瘤内科</c:v>
                </c:pt>
                <c:pt idx="9">
                  <c:v>小儿推拿科</c:v>
                </c:pt>
                <c:pt idx="10">
                  <c:v>眼科</c:v>
                </c:pt>
                <c:pt idx="11">
                  <c:v>肾病科</c:v>
                </c:pt>
                <c:pt idx="12">
                  <c:v>美容皮肤科</c:v>
                </c:pt>
                <c:pt idx="13">
                  <c:v>脑病三科</c:v>
                </c:pt>
                <c:pt idx="14">
                  <c:v>肾脏内科</c:v>
                </c:pt>
                <c:pt idx="15">
                  <c:v>身心医学科</c:v>
                </c:pt>
                <c:pt idx="16">
                  <c:v>神经外科</c:v>
                </c:pt>
                <c:pt idx="17">
                  <c:v>康复科</c:v>
                </c:pt>
                <c:pt idx="18">
                  <c:v>泌尿外科</c:v>
                </c:pt>
                <c:pt idx="19">
                  <c:v>周围血管科</c:v>
                </c:pt>
                <c:pt idx="20">
                  <c:v>心病一科</c:v>
                </c:pt>
                <c:pt idx="21">
                  <c:v>脾胃科消化科合并</c:v>
                </c:pt>
                <c:pt idx="22">
                  <c:v>内分泌科</c:v>
                </c:pt>
                <c:pt idx="23">
                  <c:v>产科</c:v>
                </c:pt>
                <c:pt idx="24">
                  <c:v>心病三科</c:v>
                </c:pt>
                <c:pt idx="25">
                  <c:v>东区重症医学科</c:v>
                </c:pt>
                <c:pt idx="26">
                  <c:v>老年医学科</c:v>
                </c:pt>
                <c:pt idx="27">
                  <c:v>综合内科</c:v>
                </c:pt>
                <c:pt idx="28">
                  <c:v>肝胆外科</c:v>
                </c:pt>
                <c:pt idx="29">
                  <c:v>微创骨科</c:v>
                </c:pt>
                <c:pt idx="30">
                  <c:v>心病四科</c:v>
                </c:pt>
                <c:pt idx="31">
                  <c:v>妇科妇二科合并</c:v>
                </c:pt>
                <c:pt idx="32">
                  <c:v>肛肠科</c:v>
                </c:pt>
                <c:pt idx="33">
                  <c:v>重症医学科</c:v>
                </c:pt>
                <c:pt idx="34">
                  <c:v>创伤骨科</c:v>
                </c:pt>
                <c:pt idx="35">
                  <c:v>耳鼻喉科</c:v>
                </c:pt>
                <c:pt idx="36">
                  <c:v>推拿科</c:v>
                </c:pt>
                <c:pt idx="37">
                  <c:v>运动损伤骨科</c:v>
                </c:pt>
                <c:pt idx="38">
                  <c:v>神经内科</c:v>
                </c:pt>
                <c:pt idx="39">
                  <c:v>脊柱骨科</c:v>
                </c:pt>
                <c:pt idx="40">
                  <c:v>呼吸内科</c:v>
                </c:pt>
                <c:pt idx="41">
                  <c:v>普通外科</c:v>
                </c:pt>
                <c:pt idx="42">
                  <c:v>显微骨科</c:v>
                </c:pt>
                <c:pt idx="43">
                  <c:v>肝病科</c:v>
                </c:pt>
                <c:pt idx="44">
                  <c:v>心病二科</c:v>
                </c:pt>
                <c:pt idx="45">
                  <c:v>儿科</c:v>
                </c:pt>
                <c:pt idx="46">
                  <c:v>乳腺甲状腺外科</c:v>
                </c:pt>
                <c:pt idx="47">
                  <c:v>中医外治中心</c:v>
                </c:pt>
                <c:pt idx="48">
                  <c:v>小儿骨科</c:v>
                </c:pt>
                <c:pt idx="49">
                  <c:v>医院</c:v>
                </c:pt>
                <c:pt idx="50">
                  <c:v>脑病二科</c:v>
                </c:pt>
                <c:pt idx="51">
                  <c:v>治未病中心</c:v>
                </c:pt>
                <c:pt idx="52">
                  <c:v>西区重症医学科</c:v>
                </c:pt>
                <c:pt idx="53">
                  <c:v>东区肾病科</c:v>
                </c:pt>
                <c:pt idx="54">
                  <c:v>妇二科</c:v>
                </c:pt>
                <c:pt idx="55">
                  <c:v>胸外科</c:v>
                </c:pt>
                <c:pt idx="56">
                  <c:v>关节骨科</c:v>
                </c:pt>
                <c:pt idx="57">
                  <c:v>男科</c:v>
                </c:pt>
                <c:pt idx="58">
                  <c:v>口腔科</c:v>
                </c:pt>
                <c:pt idx="59">
                  <c:v>消化内科</c:v>
                </c:pt>
                <c:pt idx="60">
                  <c:v>血液科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99.65385889070743</c:v>
                </c:pt>
                <c:pt idx="2">
                  <c:v>98.68088546822776</c:v>
                </c:pt>
                <c:pt idx="3">
                  <c:v>96.0235173372621</c:v>
                </c:pt>
                <c:pt idx="4">
                  <c:v>95.52584244730285</c:v>
                </c:pt>
                <c:pt idx="5">
                  <c:v>95.42412042641732</c:v>
                </c:pt>
                <c:pt idx="6">
                  <c:v>94.90000550588591</c:v>
                </c:pt>
                <c:pt idx="7">
                  <c:v>92.55661488372155</c:v>
                </c:pt>
                <c:pt idx="8">
                  <c:v>91.62759083779926</c:v>
                </c:pt>
                <c:pt idx="9">
                  <c:v>91.36786750372266</c:v>
                </c:pt>
                <c:pt idx="10">
                  <c:v>91.03042582939665</c:v>
                </c:pt>
                <c:pt idx="11">
                  <c:v>90.96282253111833</c:v>
                </c:pt>
                <c:pt idx="12">
                  <c:v>89.25488318565193</c:v>
                </c:pt>
                <c:pt idx="13">
                  <c:v>86.17108060701872</c:v>
                </c:pt>
                <c:pt idx="14">
                  <c:v>86.02837259038608</c:v>
                </c:pt>
                <c:pt idx="15">
                  <c:v>81.90581613448019</c:v>
                </c:pt>
                <c:pt idx="16">
                  <c:v>81.30665833346372</c:v>
                </c:pt>
                <c:pt idx="17">
                  <c:v>77.61385769912259</c:v>
                </c:pt>
                <c:pt idx="18">
                  <c:v>77.19338015172397</c:v>
                </c:pt>
                <c:pt idx="19">
                  <c:v>74.33014836810685</c:v>
                </c:pt>
                <c:pt idx="20">
                  <c:v>68.81943721549688</c:v>
                </c:pt>
                <c:pt idx="21">
                  <c:v>68.59745399741321</c:v>
                </c:pt>
                <c:pt idx="22">
                  <c:v>67.24668866264336</c:v>
                </c:pt>
                <c:pt idx="23">
                  <c:v>65.96953459246048</c:v>
                </c:pt>
                <c:pt idx="24">
                  <c:v>63.62161256284179</c:v>
                </c:pt>
                <c:pt idx="25">
                  <c:v>63.272826594240286</c:v>
                </c:pt>
                <c:pt idx="26">
                  <c:v>61.802409315341556</c:v>
                </c:pt>
                <c:pt idx="27">
                  <c:v>60.464216834223045</c:v>
                </c:pt>
                <c:pt idx="28">
                  <c:v>58.68045065932621</c:v>
                </c:pt>
                <c:pt idx="29">
                  <c:v>56.31901454688279</c:v>
                </c:pt>
                <c:pt idx="30">
                  <c:v>54.99051240796286</c:v>
                </c:pt>
                <c:pt idx="31">
                  <c:v>51.92935744640574</c:v>
                </c:pt>
                <c:pt idx="32">
                  <c:v>48.31368475817632</c:v>
                </c:pt>
                <c:pt idx="33">
                  <c:v>45.135610833646425</c:v>
                </c:pt>
                <c:pt idx="34">
                  <c:v>44.42175758161487</c:v>
                </c:pt>
                <c:pt idx="35">
                  <c:v>42.47980914251023</c:v>
                </c:pt>
                <c:pt idx="36">
                  <c:v>41.156534688473855</c:v>
                </c:pt>
                <c:pt idx="37">
                  <c:v>40.94333488508268</c:v>
                </c:pt>
                <c:pt idx="38">
                  <c:v>40.48584450141995</c:v>
                </c:pt>
                <c:pt idx="39">
                  <c:v>38.118071312957426</c:v>
                </c:pt>
                <c:pt idx="40">
                  <c:v>34.403823208098856</c:v>
                </c:pt>
                <c:pt idx="41">
                  <c:v>34.352128355026856</c:v>
                </c:pt>
                <c:pt idx="42">
                  <c:v>29.86651781591151</c:v>
                </c:pt>
                <c:pt idx="43">
                  <c:v>29.58627833100588</c:v>
                </c:pt>
                <c:pt idx="44">
                  <c:v>25.969740380084325</c:v>
                </c:pt>
                <c:pt idx="45">
                  <c:v>25.71153307048487</c:v>
                </c:pt>
                <c:pt idx="46">
                  <c:v>24.33036742754344</c:v>
                </c:pt>
                <c:pt idx="47">
                  <c:v>23.510915660554712</c:v>
                </c:pt>
                <c:pt idx="48">
                  <c:v>21.318501470440403</c:v>
                </c:pt>
                <c:pt idx="49">
                  <c:v>21.235516086660013</c:v>
                </c:pt>
                <c:pt idx="50">
                  <c:v>20.294066216732652</c:v>
                </c:pt>
                <c:pt idx="51">
                  <c:v>19.281605356105317</c:v>
                </c:pt>
                <c:pt idx="52">
                  <c:v>16.62055650390909</c:v>
                </c:pt>
                <c:pt idx="53">
                  <c:v>16.304472658948157</c:v>
                </c:pt>
                <c:pt idx="54">
                  <c:v>15.763992723192699</c:v>
                </c:pt>
                <c:pt idx="55">
                  <c:v>10.13763899697282</c:v>
                </c:pt>
                <c:pt idx="56">
                  <c:v>6.430485118026707</c:v>
                </c:pt>
                <c:pt idx="57">
                  <c:v>5.625767357092836</c:v>
                </c:pt>
                <c:pt idx="58">
                  <c:v>5.127588412415421</c:v>
                </c:pt>
                <c:pt idx="59">
                  <c:v>2.6176498341421897</c:v>
                </c:pt>
                <c:pt idx="60">
                  <c:v>2.4041676166920483</c:v>
                </c:pt>
                <c:pt idx="61">
                  <c:v>1.0641909039215636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神经内科</c:v>
                </c:pt>
                <c:pt idx="2">
                  <c:v>神经外科</c:v>
                </c:pt>
                <c:pt idx="3">
                  <c:v>肝病科</c:v>
                </c:pt>
                <c:pt idx="4">
                  <c:v>肛肠科</c:v>
                </c:pt>
                <c:pt idx="5">
                  <c:v>呼吸内科</c:v>
                </c:pt>
                <c:pt idx="6">
                  <c:v>妇科</c:v>
                </c:pt>
                <c:pt idx="7">
                  <c:v>微创骨科</c:v>
                </c:pt>
                <c:pt idx="8">
                  <c:v>消化内科</c:v>
                </c:pt>
                <c:pt idx="9">
                  <c:v>显微骨科</c:v>
                </c:pt>
                <c:pt idx="10">
                  <c:v>治未病中心</c:v>
                </c:pt>
                <c:pt idx="11">
                  <c:v>脑病二科</c:v>
                </c:pt>
                <c:pt idx="12">
                  <c:v>心病一科</c:v>
                </c:pt>
                <c:pt idx="13">
                  <c:v>骨科</c:v>
                </c:pt>
                <c:pt idx="14">
                  <c:v>针灸科</c:v>
                </c:pt>
                <c:pt idx="15">
                  <c:v>肝胆外科</c:v>
                </c:pt>
                <c:pt idx="16">
                  <c:v>中医外治中心</c:v>
                </c:pt>
                <c:pt idx="17">
                  <c:v>西区重症医学科</c:v>
                </c:pt>
                <c:pt idx="18">
                  <c:v>乳腺甲状腺外科</c:v>
                </c:pt>
                <c:pt idx="19">
                  <c:v>耳鼻喉科</c:v>
                </c:pt>
                <c:pt idx="20">
                  <c:v>康复科</c:v>
                </c:pt>
                <c:pt idx="21">
                  <c:v>口腔科</c:v>
                </c:pt>
                <c:pt idx="22">
                  <c:v>东区重症医学科</c:v>
                </c:pt>
                <c:pt idx="23">
                  <c:v>脑病一科</c:v>
                </c:pt>
                <c:pt idx="24">
                  <c:v>脑病三科</c:v>
                </c:pt>
                <c:pt idx="25">
                  <c:v>周围血管科</c:v>
                </c:pt>
                <c:pt idx="26">
                  <c:v>东区肾病科</c:v>
                </c:pt>
                <c:pt idx="27">
                  <c:v>身心医学科</c:v>
                </c:pt>
                <c:pt idx="28">
                  <c:v>肾脏内科</c:v>
                </c:pt>
                <c:pt idx="29">
                  <c:v>关节骨科</c:v>
                </c:pt>
                <c:pt idx="30">
                  <c:v>妇科妇二科合并</c:v>
                </c:pt>
                <c:pt idx="31">
                  <c:v>产科</c:v>
                </c:pt>
                <c:pt idx="32">
                  <c:v>男科</c:v>
                </c:pt>
                <c:pt idx="33">
                  <c:v>小儿推拿科</c:v>
                </c:pt>
                <c:pt idx="34">
                  <c:v>推拿科</c:v>
                </c:pt>
                <c:pt idx="35">
                  <c:v>心病三科</c:v>
                </c:pt>
                <c:pt idx="36">
                  <c:v>创伤骨科</c:v>
                </c:pt>
                <c:pt idx="37">
                  <c:v>皮肤科</c:v>
                </c:pt>
                <c:pt idx="38">
                  <c:v>心血管内科</c:v>
                </c:pt>
                <c:pt idx="39">
                  <c:v>综合内科</c:v>
                </c:pt>
                <c:pt idx="40">
                  <c:v>儿科</c:v>
                </c:pt>
                <c:pt idx="41">
                  <c:v>眼科</c:v>
                </c:pt>
                <c:pt idx="42">
                  <c:v>胸外科</c:v>
                </c:pt>
                <c:pt idx="43">
                  <c:v>脾胃病科</c:v>
                </c:pt>
                <c:pt idx="44">
                  <c:v>普通外科</c:v>
                </c:pt>
                <c:pt idx="45">
                  <c:v>中医经典科</c:v>
                </c:pt>
                <c:pt idx="46">
                  <c:v>脊柱骨科</c:v>
                </c:pt>
                <c:pt idx="47">
                  <c:v>血液科</c:v>
                </c:pt>
                <c:pt idx="48">
                  <c:v>心病四科</c:v>
                </c:pt>
                <c:pt idx="49">
                  <c:v>重症医学科</c:v>
                </c:pt>
                <c:pt idx="50">
                  <c:v>运动损伤骨科</c:v>
                </c:pt>
                <c:pt idx="51">
                  <c:v>妇二科</c:v>
                </c:pt>
                <c:pt idx="52">
                  <c:v>内分泌科</c:v>
                </c:pt>
                <c:pt idx="53">
                  <c:v>美容皮肤科</c:v>
                </c:pt>
                <c:pt idx="54">
                  <c:v>心病二科</c:v>
                </c:pt>
                <c:pt idx="55">
                  <c:v>脾胃科消化科合并</c:v>
                </c:pt>
                <c:pt idx="56">
                  <c:v>泌尿外科</c:v>
                </c:pt>
                <c:pt idx="57">
                  <c:v>小儿骨科</c:v>
                </c:pt>
                <c:pt idx="58">
                  <c:v>老年医学科</c:v>
                </c:pt>
                <c:pt idx="59">
                  <c:v>肾病科</c:v>
                </c:pt>
                <c:pt idx="60">
                  <c:v>风湿病科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1.8057066705374882</c:v>
                </c:pt>
                <c:pt idx="2">
                  <c:v>1.2711961705222479</c:v>
                </c:pt>
                <c:pt idx="3">
                  <c:v>0.521512536809327</c:v>
                </c:pt>
                <c:pt idx="4">
                  <c:v>0.5047824893788957</c:v>
                </c:pt>
                <c:pt idx="5">
                  <c:v>0.2828591842314671</c:v>
                </c:pt>
                <c:pt idx="6">
                  <c:v>0.14278818904464174</c:v>
                </c:pt>
                <c:pt idx="7">
                  <c:v>0.11220943079892753</c:v>
                </c:pt>
                <c:pt idx="8">
                  <c:v>0.1008559845787726</c:v>
                </c:pt>
                <c:pt idx="9">
                  <c:v>0.0675867481383061</c:v>
                </c:pt>
                <c:pt idx="10">
                  <c:v>0.05149956495536651</c:v>
                </c:pt>
                <c:pt idx="11">
                  <c:v>0.04733914085153818</c:v>
                </c:pt>
                <c:pt idx="12">
                  <c:v>0.0467188144695452</c:v>
                </c:pt>
                <c:pt idx="13">
                  <c:v>0.046591512596249024</c:v>
                </c:pt>
                <c:pt idx="14">
                  <c:v>0.04001439556094928</c:v>
                </c:pt>
                <c:pt idx="15">
                  <c:v>0.03955043738968795</c:v>
                </c:pt>
                <c:pt idx="16">
                  <c:v>0.039239544660630454</c:v>
                </c:pt>
                <c:pt idx="17">
                  <c:v>0.031630505442869536</c:v>
                </c:pt>
                <c:pt idx="18">
                  <c:v>0.03075892486760817</c:v>
                </c:pt>
                <c:pt idx="19">
                  <c:v>0.029000392656832606</c:v>
                </c:pt>
                <c:pt idx="20">
                  <c:v>0.028990961345083884</c:v>
                </c:pt>
                <c:pt idx="21">
                  <c:v>0.02857601616957156</c:v>
                </c:pt>
                <c:pt idx="22">
                  <c:v>0.0274880253107621</c:v>
                </c:pt>
                <c:pt idx="23">
                  <c:v>0.02579552896915507</c:v>
                </c:pt>
                <c:pt idx="24">
                  <c:v>0.02579522789060256</c:v>
                </c:pt>
                <c:pt idx="25">
                  <c:v>0.024769813271408318</c:v>
                </c:pt>
                <c:pt idx="26">
                  <c:v>0.024228264714026122</c:v>
                </c:pt>
                <c:pt idx="27">
                  <c:v>0.023390887403941064</c:v>
                </c:pt>
                <c:pt idx="28">
                  <c:v>0.02333506923986676</c:v>
                </c:pt>
                <c:pt idx="29">
                  <c:v>0.02205911990910122</c:v>
                </c:pt>
                <c:pt idx="30">
                  <c:v>0.02127130080997879</c:v>
                </c:pt>
                <c:pt idx="31">
                  <c:v>0.01955321432828701</c:v>
                </c:pt>
                <c:pt idx="32">
                  <c:v>0.01912541427648493</c:v>
                </c:pt>
                <c:pt idx="33">
                  <c:v>0.017747427674672255</c:v>
                </c:pt>
                <c:pt idx="34">
                  <c:v>0.01684679214809746</c:v>
                </c:pt>
                <c:pt idx="35">
                  <c:v>0.016650846727330772</c:v>
                </c:pt>
                <c:pt idx="36">
                  <c:v>0.016436957492345517</c:v>
                </c:pt>
                <c:pt idx="37">
                  <c:v>0.01569645083831219</c:v>
                </c:pt>
                <c:pt idx="38">
                  <c:v>0.014489449793552286</c:v>
                </c:pt>
                <c:pt idx="39">
                  <c:v>0.014464098299823916</c:v>
                </c:pt>
                <c:pt idx="40">
                  <c:v>0.01440819998880459</c:v>
                </c:pt>
                <c:pt idx="41">
                  <c:v>0.013707315507453506</c:v>
                </c:pt>
                <c:pt idx="42">
                  <c:v>0.013488868208630005</c:v>
                </c:pt>
                <c:pt idx="43">
                  <c:v>0.013452395456106811</c:v>
                </c:pt>
                <c:pt idx="44">
                  <c:v>0.013347556918757867</c:v>
                </c:pt>
                <c:pt idx="45">
                  <c:v>0.013095714368650023</c:v>
                </c:pt>
                <c:pt idx="46">
                  <c:v>0.01263576243594776</c:v>
                </c:pt>
                <c:pt idx="47">
                  <c:v>0.012339532708959006</c:v>
                </c:pt>
                <c:pt idx="48">
                  <c:v>0.012282474693290052</c:v>
                </c:pt>
                <c:pt idx="49">
                  <c:v>0.011716002867854533</c:v>
                </c:pt>
                <c:pt idx="50">
                  <c:v>0.011705164845271652</c:v>
                </c:pt>
                <c:pt idx="51">
                  <c:v>0.011575611351431363</c:v>
                </c:pt>
                <c:pt idx="52">
                  <c:v>0.01143462665087093</c:v>
                </c:pt>
                <c:pt idx="53">
                  <c:v>0.011375124244222467</c:v>
                </c:pt>
                <c:pt idx="54">
                  <c:v>0.01096727714367507</c:v>
                </c:pt>
                <c:pt idx="55">
                  <c:v>0.010826066599125626</c:v>
                </c:pt>
                <c:pt idx="56">
                  <c:v>0.010786524534539318</c:v>
                </c:pt>
                <c:pt idx="57">
                  <c:v>0.010643030054947886</c:v>
                </c:pt>
                <c:pt idx="58">
                  <c:v>0.010631335846566232</c:v>
                </c:pt>
                <c:pt idx="59">
                  <c:v>0.010352875235792994</c:v>
                </c:pt>
                <c:pt idx="60">
                  <c:v>0.010190840211601413</c:v>
                </c:pt>
                <c:pt idx="61">
                  <c:v>0.010096416793265277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显微骨科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耳鼻喉科</c:v>
                </c:pt>
                <c:pt idx="5">
                  <c:v>周围血管科</c:v>
                </c:pt>
                <c:pt idx="6">
                  <c:v>治未病中心</c:v>
                </c:pt>
                <c:pt idx="7">
                  <c:v>推拿科</c:v>
                </c:pt>
                <c:pt idx="8">
                  <c:v>神经内科</c:v>
                </c:pt>
                <c:pt idx="9">
                  <c:v>男科</c:v>
                </c:pt>
                <c:pt idx="10">
                  <c:v>东区肾病科</c:v>
                </c:pt>
                <c:pt idx="11">
                  <c:v>肝病科</c:v>
                </c:pt>
                <c:pt idx="12">
                  <c:v>泌尿外科</c:v>
                </c:pt>
                <c:pt idx="13">
                  <c:v>呼吸内科</c:v>
                </c:pt>
                <c:pt idx="14">
                  <c:v>肾脏内科</c:v>
                </c:pt>
                <c:pt idx="15">
                  <c:v>针灸科</c:v>
                </c:pt>
                <c:pt idx="16">
                  <c:v>心血管内科</c:v>
                </c:pt>
                <c:pt idx="17">
                  <c:v>肛肠科</c:v>
                </c:pt>
                <c:pt idx="18">
                  <c:v>身心医学科</c:v>
                </c:pt>
                <c:pt idx="19">
                  <c:v>小儿骨科</c:v>
                </c:pt>
                <c:pt idx="20">
                  <c:v>产科</c:v>
                </c:pt>
                <c:pt idx="21">
                  <c:v>乳腺甲状腺外科</c:v>
                </c:pt>
                <c:pt idx="22">
                  <c:v>血液科</c:v>
                </c:pt>
                <c:pt idx="23">
                  <c:v>皮肤科</c:v>
                </c:pt>
                <c:pt idx="24">
                  <c:v>脊柱骨科</c:v>
                </c:pt>
                <c:pt idx="25">
                  <c:v>消化内科</c:v>
                </c:pt>
                <c:pt idx="26">
                  <c:v>普通外科</c:v>
                </c:pt>
                <c:pt idx="27">
                  <c:v>脑病二科</c:v>
                </c:pt>
                <c:pt idx="28">
                  <c:v>医院</c:v>
                </c:pt>
                <c:pt idx="29">
                  <c:v>运动损伤骨科</c:v>
                </c:pt>
                <c:pt idx="30">
                  <c:v>脾胃科消化科合并</c:v>
                </c:pt>
                <c:pt idx="31">
                  <c:v>老年医学科</c:v>
                </c:pt>
                <c:pt idx="32">
                  <c:v>创伤骨科</c:v>
                </c:pt>
                <c:pt idx="33">
                  <c:v>心病四科</c:v>
                </c:pt>
                <c:pt idx="34">
                  <c:v>口腔科</c:v>
                </c:pt>
                <c:pt idx="35">
                  <c:v>微创骨科</c:v>
                </c:pt>
                <c:pt idx="36">
                  <c:v>肾病科</c:v>
                </c:pt>
                <c:pt idx="37">
                  <c:v>眼科</c:v>
                </c:pt>
                <c:pt idx="38">
                  <c:v>重症医学科</c:v>
                </c:pt>
                <c:pt idx="39">
                  <c:v>关节骨科</c:v>
                </c:pt>
                <c:pt idx="40">
                  <c:v>心病一科</c:v>
                </c:pt>
                <c:pt idx="41">
                  <c:v>脑病三科</c:v>
                </c:pt>
                <c:pt idx="42">
                  <c:v>妇科</c:v>
                </c:pt>
                <c:pt idx="43">
                  <c:v>西区重症医学科</c:v>
                </c:pt>
                <c:pt idx="44">
                  <c:v>心病二科</c:v>
                </c:pt>
                <c:pt idx="45">
                  <c:v>胸外科</c:v>
                </c:pt>
                <c:pt idx="46">
                  <c:v>肿瘤内科</c:v>
                </c:pt>
                <c:pt idx="47">
                  <c:v>妇二科</c:v>
                </c:pt>
                <c:pt idx="48">
                  <c:v>中医外治中心</c:v>
                </c:pt>
                <c:pt idx="49">
                  <c:v>肝胆外科</c:v>
                </c:pt>
                <c:pt idx="50">
                  <c:v>脑病一科</c:v>
                </c:pt>
                <c:pt idx="51">
                  <c:v>妇科妇二科合并</c:v>
                </c:pt>
                <c:pt idx="52">
                  <c:v>脾胃病科</c:v>
                </c:pt>
                <c:pt idx="53">
                  <c:v>风湿病科</c:v>
                </c:pt>
                <c:pt idx="54">
                  <c:v>内分泌科</c:v>
                </c:pt>
                <c:pt idx="55">
                  <c:v>中医经典科</c:v>
                </c:pt>
                <c:pt idx="56">
                  <c:v>东区重症医学科</c:v>
                </c:pt>
                <c:pt idx="57">
                  <c:v>综合内科</c:v>
                </c:pt>
                <c:pt idx="58">
                  <c:v>康复科</c:v>
                </c:pt>
                <c:pt idx="59">
                  <c:v>儿科</c:v>
                </c:pt>
                <c:pt idx="60">
                  <c:v>骨科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96.48716108891625</c:v>
                </c:pt>
                <c:pt idx="2">
                  <c:v>96.39423252902073</c:v>
                </c:pt>
                <c:pt idx="3">
                  <c:v>94.33691250908653</c:v>
                </c:pt>
                <c:pt idx="4">
                  <c:v>92.80206031105527</c:v>
                </c:pt>
                <c:pt idx="5">
                  <c:v>89.74726084925933</c:v>
                </c:pt>
                <c:pt idx="6">
                  <c:v>89.54224052292331</c:v>
                </c:pt>
                <c:pt idx="7">
                  <c:v>87.05225039986912</c:v>
                </c:pt>
                <c:pt idx="8">
                  <c:v>80.20403859886505</c:v>
                </c:pt>
                <c:pt idx="9">
                  <c:v>78.9850019673003</c:v>
                </c:pt>
                <c:pt idx="10">
                  <c:v>77.91649367886909</c:v>
                </c:pt>
                <c:pt idx="11">
                  <c:v>75.93135666027179</c:v>
                </c:pt>
                <c:pt idx="12">
                  <c:v>75.928795419914</c:v>
                </c:pt>
                <c:pt idx="13">
                  <c:v>74.33030790308737</c:v>
                </c:pt>
                <c:pt idx="14">
                  <c:v>72.6287291064164</c:v>
                </c:pt>
                <c:pt idx="15">
                  <c:v>71.7878612428523</c:v>
                </c:pt>
                <c:pt idx="16">
                  <c:v>70.52552617216605</c:v>
                </c:pt>
                <c:pt idx="17">
                  <c:v>70.42621680095523</c:v>
                </c:pt>
                <c:pt idx="18">
                  <c:v>67.36746236392523</c:v>
                </c:pt>
                <c:pt idx="19">
                  <c:v>66.74133786114442</c:v>
                </c:pt>
                <c:pt idx="20">
                  <c:v>65.90602583633199</c:v>
                </c:pt>
                <c:pt idx="21">
                  <c:v>65.54916078247828</c:v>
                </c:pt>
                <c:pt idx="22">
                  <c:v>64.99847237207086</c:v>
                </c:pt>
                <c:pt idx="23">
                  <c:v>59.83197970394947</c:v>
                </c:pt>
                <c:pt idx="24">
                  <c:v>58.02823463038987</c:v>
                </c:pt>
                <c:pt idx="25">
                  <c:v>54.67099754811316</c:v>
                </c:pt>
                <c:pt idx="26">
                  <c:v>54.60150490261098</c:v>
                </c:pt>
                <c:pt idx="27">
                  <c:v>54.49527673062102</c:v>
                </c:pt>
                <c:pt idx="28">
                  <c:v>53.11513807030283</c:v>
                </c:pt>
                <c:pt idx="29">
                  <c:v>51.703433944077</c:v>
                </c:pt>
                <c:pt idx="30">
                  <c:v>48.04363727561458</c:v>
                </c:pt>
                <c:pt idx="31">
                  <c:v>45.99777350271968</c:v>
                </c:pt>
                <c:pt idx="32">
                  <c:v>45.32602534474094</c:v>
                </c:pt>
                <c:pt idx="33">
                  <c:v>44.63419559124623</c:v>
                </c:pt>
                <c:pt idx="34">
                  <c:v>43.639553650332665</c:v>
                </c:pt>
                <c:pt idx="35">
                  <c:v>43.56488631456104</c:v>
                </c:pt>
                <c:pt idx="36">
                  <c:v>42.692935673859154</c:v>
                </c:pt>
                <c:pt idx="37">
                  <c:v>42.05313021278509</c:v>
                </c:pt>
                <c:pt idx="38">
                  <c:v>39.1900196744469</c:v>
                </c:pt>
                <c:pt idx="39">
                  <c:v>34.79801276238934</c:v>
                </c:pt>
                <c:pt idx="40">
                  <c:v>34.743045198049046</c:v>
                </c:pt>
                <c:pt idx="41">
                  <c:v>33.65163287322309</c:v>
                </c:pt>
                <c:pt idx="42">
                  <c:v>28.908892961803602</c:v>
                </c:pt>
                <c:pt idx="43">
                  <c:v>28.731770239644533</c:v>
                </c:pt>
                <c:pt idx="44">
                  <c:v>27.82880292071167</c:v>
                </c:pt>
                <c:pt idx="45">
                  <c:v>24.310318500103726</c:v>
                </c:pt>
                <c:pt idx="46">
                  <c:v>22.678909724826223</c:v>
                </c:pt>
                <c:pt idx="47">
                  <c:v>18.425130091526434</c:v>
                </c:pt>
                <c:pt idx="48">
                  <c:v>18.13693122859039</c:v>
                </c:pt>
                <c:pt idx="49">
                  <c:v>17.59009191733747</c:v>
                </c:pt>
                <c:pt idx="50">
                  <c:v>17.585658635680726</c:v>
                </c:pt>
                <c:pt idx="51">
                  <c:v>12.428166706234796</c:v>
                </c:pt>
                <c:pt idx="52">
                  <c:v>11.64575079373293</c:v>
                </c:pt>
                <c:pt idx="53">
                  <c:v>9.09891866485188</c:v>
                </c:pt>
                <c:pt idx="54">
                  <c:v>8.994827799642978</c:v>
                </c:pt>
                <c:pt idx="55">
                  <c:v>5.738484797570465</c:v>
                </c:pt>
                <c:pt idx="56">
                  <c:v>3.488103322126277</c:v>
                </c:pt>
                <c:pt idx="57">
                  <c:v>2.1506971920685807</c:v>
                </c:pt>
                <c:pt idx="58">
                  <c:v>1.8036612392184428</c:v>
                </c:pt>
                <c:pt idx="59">
                  <c:v>1.2284562752198291</c:v>
                </c:pt>
                <c:pt idx="60">
                  <c:v>0.924908659738934</c:v>
                </c:pt>
                <c:pt idx="61">
                  <c:v>0.2403157947981642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脑病二科</c:v>
                </c:pt>
                <c:pt idx="2">
                  <c:v>康复科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肝病科</c:v>
                </c:pt>
                <c:pt idx="6">
                  <c:v>周围血管科</c:v>
                </c:pt>
                <c:pt idx="7">
                  <c:v>儿科</c:v>
                </c:pt>
                <c:pt idx="8">
                  <c:v>呼吸内科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显微骨科</c:v>
                </c:pt>
                <c:pt idx="12">
                  <c:v>心血管内科</c:v>
                </c:pt>
                <c:pt idx="13">
                  <c:v>微创骨科</c:v>
                </c:pt>
                <c:pt idx="14">
                  <c:v>心病三科</c:v>
                </c:pt>
                <c:pt idx="15">
                  <c:v>耳鼻喉科</c:v>
                </c:pt>
                <c:pt idx="16">
                  <c:v>老年医学科</c:v>
                </c:pt>
                <c:pt idx="17">
                  <c:v>东区肾病科</c:v>
                </c:pt>
                <c:pt idx="18">
                  <c:v>东区重症医学科</c:v>
                </c:pt>
                <c:pt idx="19">
                  <c:v>心病四科</c:v>
                </c:pt>
                <c:pt idx="20">
                  <c:v>泌尿外科</c:v>
                </c:pt>
                <c:pt idx="21">
                  <c:v>消化内科</c:v>
                </c:pt>
                <c:pt idx="22">
                  <c:v>脊柱骨科</c:v>
                </c:pt>
                <c:pt idx="23">
                  <c:v>普通外科</c:v>
                </c:pt>
                <c:pt idx="24">
                  <c:v>眼科</c:v>
                </c:pt>
                <c:pt idx="25">
                  <c:v>脑病三科</c:v>
                </c:pt>
                <c:pt idx="26">
                  <c:v>美容皮肤科</c:v>
                </c:pt>
                <c:pt idx="27">
                  <c:v>产科</c:v>
                </c:pt>
                <c:pt idx="28">
                  <c:v>心病一科</c:v>
                </c:pt>
                <c:pt idx="29">
                  <c:v>西区重症医学科</c:v>
                </c:pt>
                <c:pt idx="30">
                  <c:v>推拿科</c:v>
                </c:pt>
                <c:pt idx="31">
                  <c:v>肿瘤内科</c:v>
                </c:pt>
                <c:pt idx="32">
                  <c:v>肝胆外科</c:v>
                </c:pt>
                <c:pt idx="33">
                  <c:v>风湿病科</c:v>
                </c:pt>
                <c:pt idx="34">
                  <c:v>妇科妇二科合并</c:v>
                </c:pt>
                <c:pt idx="35">
                  <c:v>妇科</c:v>
                </c:pt>
                <c:pt idx="36">
                  <c:v>肾病科</c:v>
                </c:pt>
                <c:pt idx="37">
                  <c:v>胸外科</c:v>
                </c:pt>
                <c:pt idx="38">
                  <c:v>神经内科</c:v>
                </c:pt>
                <c:pt idx="39">
                  <c:v>内分泌科</c:v>
                </c:pt>
                <c:pt idx="40">
                  <c:v>脑病一科</c:v>
                </c:pt>
                <c:pt idx="41">
                  <c:v>小儿推拿科</c:v>
                </c:pt>
                <c:pt idx="42">
                  <c:v>皮肤科</c:v>
                </c:pt>
                <c:pt idx="43">
                  <c:v>男科</c:v>
                </c:pt>
                <c:pt idx="44">
                  <c:v>肾脏内科</c:v>
                </c:pt>
                <c:pt idx="45">
                  <c:v>身心医学科</c:v>
                </c:pt>
                <c:pt idx="46">
                  <c:v>中医外治中心</c:v>
                </c:pt>
                <c:pt idx="47">
                  <c:v>骨科</c:v>
                </c:pt>
                <c:pt idx="48">
                  <c:v>脾胃科消化科合并</c:v>
                </c:pt>
                <c:pt idx="49">
                  <c:v>妇二科</c:v>
                </c:pt>
                <c:pt idx="50">
                  <c:v>口腔科</c:v>
                </c:pt>
                <c:pt idx="51">
                  <c:v>医院</c:v>
                </c:pt>
                <c:pt idx="52">
                  <c:v>中医经典科</c:v>
                </c:pt>
                <c:pt idx="53">
                  <c:v>关节骨科</c:v>
                </c:pt>
                <c:pt idx="54">
                  <c:v>乳腺甲状腺外科</c:v>
                </c:pt>
                <c:pt idx="55">
                  <c:v>神经外科</c:v>
                </c:pt>
                <c:pt idx="56">
                  <c:v>心病二科</c:v>
                </c:pt>
                <c:pt idx="57">
                  <c:v>针灸科</c:v>
                </c:pt>
                <c:pt idx="58">
                  <c:v>重症医学科</c:v>
                </c:pt>
                <c:pt idx="59">
                  <c:v>血液科</c:v>
                </c:pt>
                <c:pt idx="60">
                  <c:v>治未病中心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98.95032576064955</c:v>
                </c:pt>
                <c:pt idx="1">
                  <c:v>98.64161625381473</c:v>
                </c:pt>
                <c:pt idx="2">
                  <c:v>97.55477889863985</c:v>
                </c:pt>
                <c:pt idx="3">
                  <c:v>97.09102111524976</c:v>
                </c:pt>
                <c:pt idx="4">
                  <c:v>95.73756923801078</c:v>
                </c:pt>
                <c:pt idx="5">
                  <c:v>95.30813148586532</c:v>
                </c:pt>
                <c:pt idx="6">
                  <c:v>94.50760712482831</c:v>
                </c:pt>
                <c:pt idx="7">
                  <c:v>94.44718682822514</c:v>
                </c:pt>
                <c:pt idx="8">
                  <c:v>94.28539068539807</c:v>
                </c:pt>
                <c:pt idx="9">
                  <c:v>93.67617391476333</c:v>
                </c:pt>
                <c:pt idx="10">
                  <c:v>92.94552237734825</c:v>
                </c:pt>
                <c:pt idx="11">
                  <c:v>92.66090022972789</c:v>
                </c:pt>
                <c:pt idx="12">
                  <c:v>92.57483835074918</c:v>
                </c:pt>
                <c:pt idx="13">
                  <c:v>86.47566014365242</c:v>
                </c:pt>
                <c:pt idx="14">
                  <c:v>85.38385399350076</c:v>
                </c:pt>
                <c:pt idx="15">
                  <c:v>84.85492702329826</c:v>
                </c:pt>
                <c:pt idx="16">
                  <c:v>80.86346838952582</c:v>
                </c:pt>
                <c:pt idx="17">
                  <c:v>78.17181949046936</c:v>
                </c:pt>
                <c:pt idx="18">
                  <c:v>77.8982955331514</c:v>
                </c:pt>
                <c:pt idx="19">
                  <c:v>76.26529985501813</c:v>
                </c:pt>
                <c:pt idx="20">
                  <c:v>75.29608758639277</c:v>
                </c:pt>
                <c:pt idx="21">
                  <c:v>70.2701515542369</c:v>
                </c:pt>
                <c:pt idx="22">
                  <c:v>68.23598790142805</c:v>
                </c:pt>
                <c:pt idx="23">
                  <c:v>65.96332714404963</c:v>
                </c:pt>
                <c:pt idx="24">
                  <c:v>65.699854029461</c:v>
                </c:pt>
                <c:pt idx="25">
                  <c:v>64.642777490978</c:v>
                </c:pt>
                <c:pt idx="26">
                  <c:v>63.098434831845005</c:v>
                </c:pt>
                <c:pt idx="27">
                  <c:v>61.40786247258143</c:v>
                </c:pt>
                <c:pt idx="28">
                  <c:v>61.40780916578634</c:v>
                </c:pt>
                <c:pt idx="29">
                  <c:v>55.44597652154031</c:v>
                </c:pt>
                <c:pt idx="30">
                  <c:v>53.42508839549565</c:v>
                </c:pt>
                <c:pt idx="31">
                  <c:v>53.038686425442116</c:v>
                </c:pt>
                <c:pt idx="32">
                  <c:v>52.27009373891551</c:v>
                </c:pt>
                <c:pt idx="33">
                  <c:v>51.42898273790655</c:v>
                </c:pt>
                <c:pt idx="34">
                  <c:v>48.270837187529224</c:v>
                </c:pt>
                <c:pt idx="35">
                  <c:v>45.88770771352293</c:v>
                </c:pt>
                <c:pt idx="36">
                  <c:v>45.19097887171595</c:v>
                </c:pt>
                <c:pt idx="37">
                  <c:v>44.72246483322171</c:v>
                </c:pt>
                <c:pt idx="38">
                  <c:v>43.08989959199185</c:v>
                </c:pt>
                <c:pt idx="39">
                  <c:v>41.44924855758805</c:v>
                </c:pt>
                <c:pt idx="40">
                  <c:v>40.593964829102845</c:v>
                </c:pt>
                <c:pt idx="41">
                  <c:v>38.603825218489106</c:v>
                </c:pt>
                <c:pt idx="42">
                  <c:v>36.98800821785293</c:v>
                </c:pt>
                <c:pt idx="43">
                  <c:v>36.60812370467661</c:v>
                </c:pt>
                <c:pt idx="44">
                  <c:v>34.390105057587505</c:v>
                </c:pt>
                <c:pt idx="45">
                  <c:v>34.25511431271504</c:v>
                </c:pt>
                <c:pt idx="46">
                  <c:v>34.10506176708517</c:v>
                </c:pt>
                <c:pt idx="47">
                  <c:v>29.413970750325813</c:v>
                </c:pt>
                <c:pt idx="48">
                  <c:v>19.38310108907084</c:v>
                </c:pt>
                <c:pt idx="49">
                  <c:v>18.049686324155957</c:v>
                </c:pt>
                <c:pt idx="50">
                  <c:v>15.528832226121292</c:v>
                </c:pt>
                <c:pt idx="51">
                  <c:v>15.511234403470041</c:v>
                </c:pt>
                <c:pt idx="52">
                  <c:v>15.27363982244272</c:v>
                </c:pt>
                <c:pt idx="53">
                  <c:v>15.070733358925793</c:v>
                </c:pt>
                <c:pt idx="54">
                  <c:v>14.133372746096896</c:v>
                </c:pt>
                <c:pt idx="55">
                  <c:v>14.041813041989348</c:v>
                </c:pt>
                <c:pt idx="56">
                  <c:v>12.388008983947984</c:v>
                </c:pt>
                <c:pt idx="57">
                  <c:v>11.561468437554545</c:v>
                </c:pt>
                <c:pt idx="58">
                  <c:v>8.464680280990788</c:v>
                </c:pt>
                <c:pt idx="59">
                  <c:v>6.846160933788492</c:v>
                </c:pt>
                <c:pt idx="60">
                  <c:v>2.3195059817857633</c:v>
                </c:pt>
                <c:pt idx="61">
                  <c:v>0.6861691307096685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脾胃病科</c:v>
                </c:pt>
                <c:pt idx="2">
                  <c:v>中医外治中心</c:v>
                </c:pt>
                <c:pt idx="3">
                  <c:v>皮肤科</c:v>
                </c:pt>
                <c:pt idx="4">
                  <c:v>小儿推拿科</c:v>
                </c:pt>
                <c:pt idx="5">
                  <c:v>肝胆外科</c:v>
                </c:pt>
                <c:pt idx="6">
                  <c:v>呼吸内科</c:v>
                </c:pt>
                <c:pt idx="7">
                  <c:v>男科</c:v>
                </c:pt>
                <c:pt idx="8">
                  <c:v>小儿骨科</c:v>
                </c:pt>
                <c:pt idx="9">
                  <c:v>关节骨科</c:v>
                </c:pt>
                <c:pt idx="10">
                  <c:v>脑病三科</c:v>
                </c:pt>
                <c:pt idx="11">
                  <c:v>推拿科</c:v>
                </c:pt>
                <c:pt idx="12">
                  <c:v>肛肠科</c:v>
                </c:pt>
                <c:pt idx="13">
                  <c:v>消化内科</c:v>
                </c:pt>
                <c:pt idx="14">
                  <c:v>胸外科</c:v>
                </c:pt>
                <c:pt idx="15">
                  <c:v>泌尿外科</c:v>
                </c:pt>
                <c:pt idx="16">
                  <c:v>口腔科</c:v>
                </c:pt>
                <c:pt idx="17">
                  <c:v>针灸科</c:v>
                </c:pt>
                <c:pt idx="18">
                  <c:v>肝病科</c:v>
                </c:pt>
                <c:pt idx="19">
                  <c:v>儿科</c:v>
                </c:pt>
                <c:pt idx="20">
                  <c:v>综合内科</c:v>
                </c:pt>
                <c:pt idx="21">
                  <c:v>心病一科</c:v>
                </c:pt>
                <c:pt idx="22">
                  <c:v>血液科</c:v>
                </c:pt>
                <c:pt idx="23">
                  <c:v>产科</c:v>
                </c:pt>
                <c:pt idx="24">
                  <c:v>骨科</c:v>
                </c:pt>
                <c:pt idx="25">
                  <c:v>心病四科</c:v>
                </c:pt>
                <c:pt idx="26">
                  <c:v>心血管内科</c:v>
                </c:pt>
                <c:pt idx="27">
                  <c:v>脾胃科消化科合并</c:v>
                </c:pt>
                <c:pt idx="28">
                  <c:v>眼科</c:v>
                </c:pt>
                <c:pt idx="29">
                  <c:v>医院</c:v>
                </c:pt>
                <c:pt idx="30">
                  <c:v>神经外科</c:v>
                </c:pt>
                <c:pt idx="31">
                  <c:v>周围血管科</c:v>
                </c:pt>
                <c:pt idx="32">
                  <c:v>创伤骨科</c:v>
                </c:pt>
                <c:pt idx="33">
                  <c:v>身心医学科</c:v>
                </c:pt>
                <c:pt idx="34">
                  <c:v>运动损伤骨科</c:v>
                </c:pt>
                <c:pt idx="35">
                  <c:v>老年医学科</c:v>
                </c:pt>
                <c:pt idx="36">
                  <c:v>妇科</c:v>
                </c:pt>
                <c:pt idx="37">
                  <c:v>肾病科</c:v>
                </c:pt>
                <c:pt idx="38">
                  <c:v>中医经典科</c:v>
                </c:pt>
                <c:pt idx="39">
                  <c:v>脊柱骨科</c:v>
                </c:pt>
                <c:pt idx="40">
                  <c:v>东区重症医学科</c:v>
                </c:pt>
                <c:pt idx="41">
                  <c:v>西区重症医学科</c:v>
                </c:pt>
                <c:pt idx="42">
                  <c:v>神经内科</c:v>
                </c:pt>
                <c:pt idx="43">
                  <c:v>脑病一科</c:v>
                </c:pt>
                <c:pt idx="44">
                  <c:v>内分泌科</c:v>
                </c:pt>
                <c:pt idx="45">
                  <c:v>治未病中心</c:v>
                </c:pt>
                <c:pt idx="46">
                  <c:v>妇科妇二科合并</c:v>
                </c:pt>
                <c:pt idx="47">
                  <c:v>显微骨科</c:v>
                </c:pt>
                <c:pt idx="48">
                  <c:v>康复科</c:v>
                </c:pt>
                <c:pt idx="49">
                  <c:v>乳腺甲状腺外科</c:v>
                </c:pt>
                <c:pt idx="50">
                  <c:v>心病三科</c:v>
                </c:pt>
                <c:pt idx="51">
                  <c:v>肿瘤内科</c:v>
                </c:pt>
                <c:pt idx="52">
                  <c:v>普通外科</c:v>
                </c:pt>
                <c:pt idx="53">
                  <c:v>脑病二科</c:v>
                </c:pt>
                <c:pt idx="54">
                  <c:v>微创骨科</c:v>
                </c:pt>
                <c:pt idx="55">
                  <c:v>肾脏内科</c:v>
                </c:pt>
                <c:pt idx="56">
                  <c:v>东区肾病科</c:v>
                </c:pt>
                <c:pt idx="57">
                  <c:v>美容皮肤科</c:v>
                </c:pt>
                <c:pt idx="58">
                  <c:v>妇二科</c:v>
                </c:pt>
                <c:pt idx="59">
                  <c:v>心病二科</c:v>
                </c:pt>
                <c:pt idx="60">
                  <c:v>耳鼻喉科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97.68663078867664</c:v>
                </c:pt>
                <c:pt idx="1">
                  <c:v>96.271666879658</c:v>
                </c:pt>
                <c:pt idx="2">
                  <c:v>95.35586590171172</c:v>
                </c:pt>
                <c:pt idx="3">
                  <c:v>93.12781458053348</c:v>
                </c:pt>
                <c:pt idx="4">
                  <c:v>86.10932141422509</c:v>
                </c:pt>
                <c:pt idx="5">
                  <c:v>84.5267376218327</c:v>
                </c:pt>
                <c:pt idx="6">
                  <c:v>83.4479556302876</c:v>
                </c:pt>
                <c:pt idx="7">
                  <c:v>82.79180271155721</c:v>
                </c:pt>
                <c:pt idx="8">
                  <c:v>76.57475470473601</c:v>
                </c:pt>
                <c:pt idx="9">
                  <c:v>76.25640788426311</c:v>
                </c:pt>
                <c:pt idx="10">
                  <c:v>76.22036567932622</c:v>
                </c:pt>
                <c:pt idx="11">
                  <c:v>74.39387740763496</c:v>
                </c:pt>
                <c:pt idx="12">
                  <c:v>73.70513594617137</c:v>
                </c:pt>
                <c:pt idx="13">
                  <c:v>72.61883768763416</c:v>
                </c:pt>
                <c:pt idx="14">
                  <c:v>72.06900170470536</c:v>
                </c:pt>
                <c:pt idx="15">
                  <c:v>71.93009619344846</c:v>
                </c:pt>
                <c:pt idx="16">
                  <c:v>69.57705849657292</c:v>
                </c:pt>
                <c:pt idx="17">
                  <c:v>68.54805708932685</c:v>
                </c:pt>
                <c:pt idx="18">
                  <c:v>67.75727745303988</c:v>
                </c:pt>
                <c:pt idx="19">
                  <c:v>67.40933601843547</c:v>
                </c:pt>
                <c:pt idx="20">
                  <c:v>66.98477597817136</c:v>
                </c:pt>
                <c:pt idx="21">
                  <c:v>66.32608024295715</c:v>
                </c:pt>
                <c:pt idx="22">
                  <c:v>65.29588125043017</c:v>
                </c:pt>
                <c:pt idx="23">
                  <c:v>65.16627105379914</c:v>
                </c:pt>
                <c:pt idx="24">
                  <c:v>62.87217516282464</c:v>
                </c:pt>
                <c:pt idx="25">
                  <c:v>59.32496387330202</c:v>
                </c:pt>
                <c:pt idx="26">
                  <c:v>59.27747691370517</c:v>
                </c:pt>
                <c:pt idx="27">
                  <c:v>56.40664426802717</c:v>
                </c:pt>
                <c:pt idx="28">
                  <c:v>54.84844439006438</c:v>
                </c:pt>
                <c:pt idx="29">
                  <c:v>54.31203544901773</c:v>
                </c:pt>
                <c:pt idx="30">
                  <c:v>51.39829659713193</c:v>
                </c:pt>
                <c:pt idx="31">
                  <c:v>50.979618840589744</c:v>
                </c:pt>
                <c:pt idx="32">
                  <c:v>46.12810422847684</c:v>
                </c:pt>
                <c:pt idx="33">
                  <c:v>45.98569897351928</c:v>
                </c:pt>
                <c:pt idx="34">
                  <c:v>42.78849550708949</c:v>
                </c:pt>
                <c:pt idx="35">
                  <c:v>40.569867932234274</c:v>
                </c:pt>
                <c:pt idx="36">
                  <c:v>38.9827790648108</c:v>
                </c:pt>
                <c:pt idx="37">
                  <c:v>38.75650024908863</c:v>
                </c:pt>
                <c:pt idx="38">
                  <c:v>38.18131958889739</c:v>
                </c:pt>
                <c:pt idx="39">
                  <c:v>37.288653655178685</c:v>
                </c:pt>
                <c:pt idx="40">
                  <c:v>37.01472585574137</c:v>
                </c:pt>
                <c:pt idx="41">
                  <c:v>33.34871758498754</c:v>
                </c:pt>
                <c:pt idx="42">
                  <c:v>32.780988951008936</c:v>
                </c:pt>
                <c:pt idx="43">
                  <c:v>31.934564224518258</c:v>
                </c:pt>
                <c:pt idx="44">
                  <c:v>31.23462401015118</c:v>
                </c:pt>
                <c:pt idx="45">
                  <c:v>29.29887116351828</c:v>
                </c:pt>
                <c:pt idx="46">
                  <c:v>28.290137284942784</c:v>
                </c:pt>
                <c:pt idx="47">
                  <c:v>27.82474489665574</c:v>
                </c:pt>
                <c:pt idx="48">
                  <c:v>26.988613156618513</c:v>
                </c:pt>
                <c:pt idx="49">
                  <c:v>26.839371964279014</c:v>
                </c:pt>
                <c:pt idx="50">
                  <c:v>21.63482171313891</c:v>
                </c:pt>
                <c:pt idx="51">
                  <c:v>18.60595971017398</c:v>
                </c:pt>
                <c:pt idx="52">
                  <c:v>17.807283378253747</c:v>
                </c:pt>
                <c:pt idx="53">
                  <c:v>17.769723445692588</c:v>
                </c:pt>
                <c:pt idx="54">
                  <c:v>15.356651560074663</c:v>
                </c:pt>
                <c:pt idx="55">
                  <c:v>15.204807912883167</c:v>
                </c:pt>
                <c:pt idx="56">
                  <c:v>12.92298768916378</c:v>
                </c:pt>
                <c:pt idx="57">
                  <c:v>9.893473967967491</c:v>
                </c:pt>
                <c:pt idx="58">
                  <c:v>8.435905763468888</c:v>
                </c:pt>
                <c:pt idx="59">
                  <c:v>6.708568326972308</c:v>
                </c:pt>
                <c:pt idx="60">
                  <c:v>6.652893654296976</c:v>
                </c:pt>
                <c:pt idx="61">
                  <c:v>5.628518374087355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医院</c:v>
                </c:pt>
                <c:pt idx="2">
                  <c:v>心血管内科</c:v>
                </c:pt>
                <c:pt idx="3">
                  <c:v>老年医学科</c:v>
                </c:pt>
                <c:pt idx="4">
                  <c:v>神经内科</c:v>
                </c:pt>
                <c:pt idx="5">
                  <c:v>妇科妇二科合并</c:v>
                </c:pt>
                <c:pt idx="6">
                  <c:v>肿瘤内科</c:v>
                </c:pt>
                <c:pt idx="7">
                  <c:v>脊柱骨科</c:v>
                </c:pt>
                <c:pt idx="8">
                  <c:v>重症医学科</c:v>
                </c:pt>
                <c:pt idx="9">
                  <c:v>呼吸内科</c:v>
                </c:pt>
                <c:pt idx="10">
                  <c:v>血液科</c:v>
                </c:pt>
                <c:pt idx="11">
                  <c:v>肾脏内科</c:v>
                </c:pt>
                <c:pt idx="12">
                  <c:v>脾胃科消化科合并</c:v>
                </c:pt>
                <c:pt idx="13">
                  <c:v>妇二科</c:v>
                </c:pt>
                <c:pt idx="14">
                  <c:v>关节骨科</c:v>
                </c:pt>
                <c:pt idx="15">
                  <c:v>东区重症医学科</c:v>
                </c:pt>
                <c:pt idx="16">
                  <c:v>心病一科</c:v>
                </c:pt>
                <c:pt idx="17">
                  <c:v>显微骨科</c:v>
                </c:pt>
                <c:pt idx="18">
                  <c:v>微创骨科</c:v>
                </c:pt>
                <c:pt idx="19">
                  <c:v>风湿病科</c:v>
                </c:pt>
                <c:pt idx="20">
                  <c:v>乳腺甲状腺外科</c:v>
                </c:pt>
                <c:pt idx="21">
                  <c:v>内分泌科</c:v>
                </c:pt>
                <c:pt idx="22">
                  <c:v>周围血管科</c:v>
                </c:pt>
                <c:pt idx="23">
                  <c:v>运动损伤骨科</c:v>
                </c:pt>
                <c:pt idx="24">
                  <c:v>脑病一科</c:v>
                </c:pt>
                <c:pt idx="25">
                  <c:v>创伤骨科</c:v>
                </c:pt>
                <c:pt idx="26">
                  <c:v>肾病科</c:v>
                </c:pt>
                <c:pt idx="27">
                  <c:v>妇科</c:v>
                </c:pt>
                <c:pt idx="28">
                  <c:v>脾胃病科</c:v>
                </c:pt>
                <c:pt idx="29">
                  <c:v>心病二科</c:v>
                </c:pt>
                <c:pt idx="30">
                  <c:v>脑病三科</c:v>
                </c:pt>
                <c:pt idx="31">
                  <c:v>西区重症医学科</c:v>
                </c:pt>
                <c:pt idx="32">
                  <c:v>肛肠科</c:v>
                </c:pt>
                <c:pt idx="33">
                  <c:v>皮肤科</c:v>
                </c:pt>
                <c:pt idx="34">
                  <c:v>心病四科</c:v>
                </c:pt>
                <c:pt idx="35">
                  <c:v>消化内科</c:v>
                </c:pt>
                <c:pt idx="36">
                  <c:v>综合内科</c:v>
                </c:pt>
                <c:pt idx="37">
                  <c:v>东区肾病科</c:v>
                </c:pt>
                <c:pt idx="38">
                  <c:v>针灸科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儿科</c:v>
                </c:pt>
                <c:pt idx="42">
                  <c:v>康复科</c:v>
                </c:pt>
                <c:pt idx="43">
                  <c:v>小儿骨科</c:v>
                </c:pt>
                <c:pt idx="44">
                  <c:v>普通外科</c:v>
                </c:pt>
                <c:pt idx="45">
                  <c:v>推拿科</c:v>
                </c:pt>
                <c:pt idx="46">
                  <c:v>耳鼻喉科</c:v>
                </c:pt>
                <c:pt idx="47">
                  <c:v>肝病科</c:v>
                </c:pt>
                <c:pt idx="48">
                  <c:v>治未病中心</c:v>
                </c:pt>
                <c:pt idx="49">
                  <c:v>眼科</c:v>
                </c:pt>
                <c:pt idx="50">
                  <c:v>脑病二科</c:v>
                </c:pt>
                <c:pt idx="51">
                  <c:v>中医经典科</c:v>
                </c:pt>
                <c:pt idx="52">
                  <c:v>身心医学科</c:v>
                </c:pt>
                <c:pt idx="53">
                  <c:v>产科</c:v>
                </c:pt>
                <c:pt idx="54">
                  <c:v>美容皮肤科</c:v>
                </c:pt>
                <c:pt idx="55">
                  <c:v>泌尿外科</c:v>
                </c:pt>
                <c:pt idx="56">
                  <c:v>男科</c:v>
                </c:pt>
                <c:pt idx="57">
                  <c:v>胸外科</c:v>
                </c:pt>
                <c:pt idx="58">
                  <c:v>肝胆外科</c:v>
                </c:pt>
                <c:pt idx="59">
                  <c:v>口腔科</c:v>
                </c:pt>
                <c:pt idx="60">
                  <c:v>中医外治中心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42103.040629</c:v>
                </c:pt>
                <c:pt idx="1">
                  <c:v>41850.8</c:v>
                </c:pt>
                <c:pt idx="2">
                  <c:v>18817.597131</c:v>
                </c:pt>
                <c:pt idx="3">
                  <c:v>12819.979528</c:v>
                </c:pt>
                <c:pt idx="4">
                  <c:v>11079.296429</c:v>
                </c:pt>
                <c:pt idx="5">
                  <c:v>11069.33574</c:v>
                </c:pt>
                <c:pt idx="6">
                  <c:v>10778.689689</c:v>
                </c:pt>
                <c:pt idx="7">
                  <c:v>10708.720948</c:v>
                </c:pt>
                <c:pt idx="8">
                  <c:v>10110.450993</c:v>
                </c:pt>
                <c:pt idx="9">
                  <c:v>8707.875584</c:v>
                </c:pt>
                <c:pt idx="10">
                  <c:v>8054.737675</c:v>
                </c:pt>
                <c:pt idx="11">
                  <c:v>7165.408582</c:v>
                </c:pt>
                <c:pt idx="12">
                  <c:v>7067.668089</c:v>
                </c:pt>
                <c:pt idx="13">
                  <c:v>7023.399256</c:v>
                </c:pt>
                <c:pt idx="14">
                  <c:v>6958.127147</c:v>
                </c:pt>
                <c:pt idx="15">
                  <c:v>6827.79352800001</c:v>
                </c:pt>
                <c:pt idx="16">
                  <c:v>6460.804696</c:v>
                </c:pt>
                <c:pt idx="17">
                  <c:v>6342.320261</c:v>
                </c:pt>
                <c:pt idx="18">
                  <c:v>6325.999481</c:v>
                </c:pt>
                <c:pt idx="19">
                  <c:v>6032.64655</c:v>
                </c:pt>
                <c:pt idx="20">
                  <c:v>5593.014064</c:v>
                </c:pt>
                <c:pt idx="21">
                  <c:v>5410.489482</c:v>
                </c:pt>
                <c:pt idx="22">
                  <c:v>5100.328001</c:v>
                </c:pt>
                <c:pt idx="23">
                  <c:v>5096.933277</c:v>
                </c:pt>
                <c:pt idx="24">
                  <c:v>4806.74056</c:v>
                </c:pt>
                <c:pt idx="25">
                  <c:v>4719.897426</c:v>
                </c:pt>
                <c:pt idx="26">
                  <c:v>4262.50244</c:v>
                </c:pt>
                <c:pt idx="27">
                  <c:v>4045.936484</c:v>
                </c:pt>
                <c:pt idx="28">
                  <c:v>4012.400542</c:v>
                </c:pt>
                <c:pt idx="29">
                  <c:v>3662.077031</c:v>
                </c:pt>
                <c:pt idx="30">
                  <c:v>3364.891667</c:v>
                </c:pt>
                <c:pt idx="31">
                  <c:v>3282.657465</c:v>
                </c:pt>
                <c:pt idx="32">
                  <c:v>3154.825976</c:v>
                </c:pt>
                <c:pt idx="33">
                  <c:v>3129.713408</c:v>
                </c:pt>
                <c:pt idx="34">
                  <c:v>3084.144263</c:v>
                </c:pt>
                <c:pt idx="35">
                  <c:v>3055.267547</c:v>
                </c:pt>
                <c:pt idx="36">
                  <c:v>3012.374577</c:v>
                </c:pt>
                <c:pt idx="37">
                  <c:v>2902.906142</c:v>
                </c:pt>
                <c:pt idx="38">
                  <c:v>2781.428471</c:v>
                </c:pt>
                <c:pt idx="39">
                  <c:v>2598.196564</c:v>
                </c:pt>
                <c:pt idx="40">
                  <c:v>2383.880489</c:v>
                </c:pt>
                <c:pt idx="41">
                  <c:v>2039.951346</c:v>
                </c:pt>
                <c:pt idx="42">
                  <c:v>1954.032069</c:v>
                </c:pt>
                <c:pt idx="43">
                  <c:v>1951.042089</c:v>
                </c:pt>
                <c:pt idx="44">
                  <c:v>1778.829557</c:v>
                </c:pt>
                <c:pt idx="45">
                  <c:v>1766.335473</c:v>
                </c:pt>
                <c:pt idx="46">
                  <c:v>1762.709814</c:v>
                </c:pt>
                <c:pt idx="47">
                  <c:v>1723.7875</c:v>
                </c:pt>
                <c:pt idx="48">
                  <c:v>1606.999466</c:v>
                </c:pt>
                <c:pt idx="49">
                  <c:v>1578.918573</c:v>
                </c:pt>
                <c:pt idx="50">
                  <c:v>1547.869763</c:v>
                </c:pt>
                <c:pt idx="51">
                  <c:v>1359.794439</c:v>
                </c:pt>
                <c:pt idx="52">
                  <c:v>1152.525286</c:v>
                </c:pt>
                <c:pt idx="53">
                  <c:v>910.760612</c:v>
                </c:pt>
                <c:pt idx="54">
                  <c:v>873.675564</c:v>
                </c:pt>
                <c:pt idx="55">
                  <c:v>835.465382</c:v>
                </c:pt>
                <c:pt idx="56">
                  <c:v>826.44482</c:v>
                </c:pt>
                <c:pt idx="57">
                  <c:v>701.103683</c:v>
                </c:pt>
                <c:pt idx="58">
                  <c:v>603.046618</c:v>
                </c:pt>
                <c:pt idx="59">
                  <c:v>570.640828</c:v>
                </c:pt>
                <c:pt idx="60">
                  <c:v>483.917079</c:v>
                </c:pt>
                <c:pt idx="61">
                  <c:v>331.263445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医疗服务收入在全院医疗服务收入中的比重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医疗服务收入在全院医疗服务收入中的比重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医院</c:v>
                </c:pt>
                <c:pt idx="2">
                  <c:v>心血管内科</c:v>
                </c:pt>
                <c:pt idx="3">
                  <c:v>老年医学科</c:v>
                </c:pt>
                <c:pt idx="4">
                  <c:v>神经内科</c:v>
                </c:pt>
                <c:pt idx="5">
                  <c:v>妇科妇二科合并</c:v>
                </c:pt>
                <c:pt idx="6">
                  <c:v>肿瘤内科</c:v>
                </c:pt>
                <c:pt idx="7">
                  <c:v>脊柱骨科</c:v>
                </c:pt>
                <c:pt idx="8">
                  <c:v>重症医学科</c:v>
                </c:pt>
                <c:pt idx="9">
                  <c:v>呼吸内科</c:v>
                </c:pt>
                <c:pt idx="10">
                  <c:v>血液科</c:v>
                </c:pt>
                <c:pt idx="11">
                  <c:v>肾脏内科</c:v>
                </c:pt>
                <c:pt idx="12">
                  <c:v>脾胃科消化科合并</c:v>
                </c:pt>
                <c:pt idx="13">
                  <c:v>妇二科</c:v>
                </c:pt>
                <c:pt idx="14">
                  <c:v>关节骨科</c:v>
                </c:pt>
                <c:pt idx="15">
                  <c:v>东区重症医学科</c:v>
                </c:pt>
                <c:pt idx="16">
                  <c:v>心病一科</c:v>
                </c:pt>
                <c:pt idx="17">
                  <c:v>显微骨科</c:v>
                </c:pt>
                <c:pt idx="18">
                  <c:v>微创骨科</c:v>
                </c:pt>
                <c:pt idx="19">
                  <c:v>风湿病科</c:v>
                </c:pt>
                <c:pt idx="20">
                  <c:v>乳腺甲状腺外科</c:v>
                </c:pt>
                <c:pt idx="21">
                  <c:v>内分泌科</c:v>
                </c:pt>
                <c:pt idx="22">
                  <c:v>周围血管科</c:v>
                </c:pt>
                <c:pt idx="23">
                  <c:v>运动损伤骨科</c:v>
                </c:pt>
                <c:pt idx="24">
                  <c:v>脑病一科</c:v>
                </c:pt>
                <c:pt idx="25">
                  <c:v>创伤骨科</c:v>
                </c:pt>
                <c:pt idx="26">
                  <c:v>肾病科</c:v>
                </c:pt>
                <c:pt idx="27">
                  <c:v>妇科</c:v>
                </c:pt>
                <c:pt idx="28">
                  <c:v>脾胃病科</c:v>
                </c:pt>
                <c:pt idx="29">
                  <c:v>心病二科</c:v>
                </c:pt>
                <c:pt idx="30">
                  <c:v>脑病三科</c:v>
                </c:pt>
                <c:pt idx="31">
                  <c:v>西区重症医学科</c:v>
                </c:pt>
                <c:pt idx="32">
                  <c:v>肛肠科</c:v>
                </c:pt>
                <c:pt idx="33">
                  <c:v>皮肤科</c:v>
                </c:pt>
                <c:pt idx="34">
                  <c:v>心病四科</c:v>
                </c:pt>
                <c:pt idx="35">
                  <c:v>消化内科</c:v>
                </c:pt>
                <c:pt idx="36">
                  <c:v>综合内科</c:v>
                </c:pt>
                <c:pt idx="37">
                  <c:v>东区肾病科</c:v>
                </c:pt>
                <c:pt idx="38">
                  <c:v>针灸科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儿科</c:v>
                </c:pt>
                <c:pt idx="42">
                  <c:v>康复科</c:v>
                </c:pt>
                <c:pt idx="43">
                  <c:v>小儿骨科</c:v>
                </c:pt>
                <c:pt idx="44">
                  <c:v>普通外科</c:v>
                </c:pt>
                <c:pt idx="45">
                  <c:v>推拿科</c:v>
                </c:pt>
                <c:pt idx="46">
                  <c:v>耳鼻喉科</c:v>
                </c:pt>
                <c:pt idx="47">
                  <c:v>肝病科</c:v>
                </c:pt>
                <c:pt idx="48">
                  <c:v>治未病中心</c:v>
                </c:pt>
                <c:pt idx="49">
                  <c:v>眼科</c:v>
                </c:pt>
                <c:pt idx="50">
                  <c:v>脑病二科</c:v>
                </c:pt>
                <c:pt idx="51">
                  <c:v>中医经典科</c:v>
                </c:pt>
                <c:pt idx="52">
                  <c:v>身心医学科</c:v>
                </c:pt>
                <c:pt idx="53">
                  <c:v>产科</c:v>
                </c:pt>
                <c:pt idx="54">
                  <c:v>美容皮肤科</c:v>
                </c:pt>
                <c:pt idx="55">
                  <c:v>泌尿外科</c:v>
                </c:pt>
                <c:pt idx="56">
                  <c:v>男科</c:v>
                </c:pt>
                <c:pt idx="57">
                  <c:v>胸外科</c:v>
                </c:pt>
                <c:pt idx="58">
                  <c:v>肝胆外科</c:v>
                </c:pt>
                <c:pt idx="59">
                  <c:v>口腔科</c:v>
                </c:pt>
                <c:pt idx="60">
                  <c:v>中医外治中心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113.4375858911078</c:v>
                </c:pt>
                <c:pt idx="1">
                  <c:v>100</c:v>
                </c:pt>
                <c:pt idx="2">
                  <c:v>50.699967482675746</c:v>
                </c:pt>
                <c:pt idx="3">
                  <c:v>34.54067704145965</c:v>
                </c:pt>
                <c:pt idx="4">
                  <c:v>29.85078088189333</c:v>
                </c:pt>
                <c:pt idx="5">
                  <c:v>29.8239439480973</c:v>
                </c:pt>
                <c:pt idx="6">
                  <c:v>29.040860686611563</c:v>
                </c:pt>
                <c:pt idx="7">
                  <c:v>28.85234496545927</c:v>
                </c:pt>
                <c:pt idx="8">
                  <c:v>27.24043526980569</c:v>
                </c:pt>
                <c:pt idx="9">
                  <c:v>23.461497548200754</c:v>
                </c:pt>
                <c:pt idx="10">
                  <c:v>21.701757953528976</c:v>
                </c:pt>
                <c:pt idx="11">
                  <c:v>19.305652022330232</c:v>
                </c:pt>
                <c:pt idx="12">
                  <c:v>19.04231128959252</c:v>
                </c:pt>
                <c:pt idx="13">
                  <c:v>18.923038442056708</c:v>
                </c:pt>
                <c:pt idx="14">
                  <c:v>18.747176785502592</c:v>
                </c:pt>
                <c:pt idx="15">
                  <c:v>18.39602088609644</c:v>
                </c:pt>
                <c:pt idx="16">
                  <c:v>17.407248423843345</c:v>
                </c:pt>
                <c:pt idx="17">
                  <c:v>17.088017601763138</c:v>
                </c:pt>
                <c:pt idx="18">
                  <c:v>17.044044770931897</c:v>
                </c:pt>
                <c:pt idx="19">
                  <c:v>16.25366840358232</c:v>
                </c:pt>
                <c:pt idx="20">
                  <c:v>15.069173242517971</c:v>
                </c:pt>
                <c:pt idx="21">
                  <c:v>14.577400020476567</c:v>
                </c:pt>
                <c:pt idx="22">
                  <c:v>13.741736630958412</c:v>
                </c:pt>
                <c:pt idx="23">
                  <c:v>13.732590277403572</c:v>
                </c:pt>
                <c:pt idx="24">
                  <c:v>12.950728426860945</c:v>
                </c:pt>
                <c:pt idx="25">
                  <c:v>12.71674828374053</c:v>
                </c:pt>
                <c:pt idx="26">
                  <c:v>11.484395887443556</c:v>
                </c:pt>
                <c:pt idx="27">
                  <c:v>10.900905506040587</c:v>
                </c:pt>
                <c:pt idx="28">
                  <c:v>10.810550124475963</c:v>
                </c:pt>
                <c:pt idx="29">
                  <c:v>9.866678784661975</c:v>
                </c:pt>
                <c:pt idx="30">
                  <c:v>9.065976751015747</c:v>
                </c:pt>
                <c:pt idx="31">
                  <c:v>8.844414383709276</c:v>
                </c:pt>
                <c:pt idx="32">
                  <c:v>8.499999935337163</c:v>
                </c:pt>
                <c:pt idx="33">
                  <c:v>8.432339523003805</c:v>
                </c:pt>
                <c:pt idx="34">
                  <c:v>8.309563264503335</c:v>
                </c:pt>
                <c:pt idx="35">
                  <c:v>8.231761165116556</c:v>
                </c:pt>
                <c:pt idx="36">
                  <c:v>8.116195284462599</c:v>
                </c:pt>
                <c:pt idx="37">
                  <c:v>7.821256134886678</c:v>
                </c:pt>
                <c:pt idx="38">
                  <c:v>7.493960682300704</c:v>
                </c:pt>
                <c:pt idx="39">
                  <c:v>7.000281725204497</c:v>
                </c:pt>
                <c:pt idx="40">
                  <c:v>6.422853164168167</c:v>
                </c:pt>
                <c:pt idx="41">
                  <c:v>5.49621007339232</c:v>
                </c:pt>
                <c:pt idx="42">
                  <c:v>5.264719064220975</c:v>
                </c:pt>
                <c:pt idx="43">
                  <c:v>5.256663206306782</c:v>
                </c:pt>
                <c:pt idx="44">
                  <c:v>4.792673584692151</c:v>
                </c:pt>
                <c:pt idx="45">
                  <c:v>4.759010963045189</c:v>
                </c:pt>
                <c:pt idx="46">
                  <c:v>4.749242404810915</c:v>
                </c:pt>
                <c:pt idx="47">
                  <c:v>4.644374602592979</c:v>
                </c:pt>
                <c:pt idx="48">
                  <c:v>4.329714368082423</c:v>
                </c:pt>
                <c:pt idx="49">
                  <c:v>4.254056442574012</c:v>
                </c:pt>
                <c:pt idx="50">
                  <c:v>4.1704021031587795</c:v>
                </c:pt>
                <c:pt idx="51">
                  <c:v>3.6636736008578605</c:v>
                </c:pt>
                <c:pt idx="52">
                  <c:v>3.105231455237151</c:v>
                </c:pt>
                <c:pt idx="53">
                  <c:v>2.4538485488581623</c:v>
                </c:pt>
                <c:pt idx="54">
                  <c:v>2.3539308646499046</c:v>
                </c:pt>
                <c:pt idx="55">
                  <c:v>2.2509817489142034</c:v>
                </c:pt>
                <c:pt idx="56">
                  <c:v>2.2266777850822836</c:v>
                </c:pt>
                <c:pt idx="57">
                  <c:v>1.8889730544568863</c:v>
                </c:pt>
                <c:pt idx="58">
                  <c:v>1.6247793865652178</c:v>
                </c:pt>
                <c:pt idx="59">
                  <c:v>1.5374689564495794</c:v>
                </c:pt>
                <c:pt idx="60">
                  <c:v>1.3038104705299118</c:v>
                </c:pt>
                <c:pt idx="61">
                  <c:v>0.8925180921229887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心病一科</c:v>
                </c:pt>
                <c:pt idx="2">
                  <c:v>心病二科</c:v>
                </c:pt>
                <c:pt idx="3">
                  <c:v>心病三科</c:v>
                </c:pt>
                <c:pt idx="4">
                  <c:v>心病四科</c:v>
                </c:pt>
                <c:pt idx="5">
                  <c:v>综合内科</c:v>
                </c:pt>
                <c:pt idx="6">
                  <c:v>神经内科</c:v>
                </c:pt>
                <c:pt idx="7">
                  <c:v>脑病一科</c:v>
                </c:pt>
                <c:pt idx="8">
                  <c:v>脑病二科</c:v>
                </c:pt>
                <c:pt idx="9">
                  <c:v>脑病三科</c:v>
                </c:pt>
                <c:pt idx="10">
                  <c:v>中医经典科</c:v>
                </c:pt>
                <c:pt idx="11">
                  <c:v>呼吸内科</c:v>
                </c:pt>
                <c:pt idx="12">
                  <c:v>内分泌科</c:v>
                </c:pt>
                <c:pt idx="13">
                  <c:v>脾胃病科</c:v>
                </c:pt>
                <c:pt idx="14">
                  <c:v>肝病科</c:v>
                </c:pt>
                <c:pt idx="15">
                  <c:v>血液科</c:v>
                </c:pt>
                <c:pt idx="16">
                  <c:v>风湿病科</c:v>
                </c:pt>
                <c:pt idx="17">
                  <c:v>消化内科</c:v>
                </c:pt>
                <c:pt idx="18">
                  <c:v>肿瘤内科</c:v>
                </c:pt>
                <c:pt idx="19">
                  <c:v>肾脏内科</c:v>
                </c:pt>
                <c:pt idx="20">
                  <c:v>肾病科</c:v>
                </c:pt>
                <c:pt idx="21">
                  <c:v>东区肾病科</c:v>
                </c:pt>
                <c:pt idx="22">
                  <c:v>老年医学科</c:v>
                </c:pt>
                <c:pt idx="23">
                  <c:v>骨科</c:v>
                </c:pt>
                <c:pt idx="24">
                  <c:v>微创骨科</c:v>
                </c:pt>
                <c:pt idx="25">
                  <c:v>关节骨科</c:v>
                </c:pt>
                <c:pt idx="26">
                  <c:v>运动损伤骨科</c:v>
                </c:pt>
                <c:pt idx="27">
                  <c:v>显微骨科</c:v>
                </c:pt>
                <c:pt idx="28">
                  <c:v>创伤骨科</c:v>
                </c:pt>
                <c:pt idx="29">
                  <c:v>脊柱骨科</c:v>
                </c:pt>
                <c:pt idx="30">
                  <c:v>小儿骨科</c:v>
                </c:pt>
                <c:pt idx="31">
                  <c:v>普通外科</c:v>
                </c:pt>
                <c:pt idx="32">
                  <c:v>泌尿外科</c:v>
                </c:pt>
                <c:pt idx="33">
                  <c:v>男科</c:v>
                </c:pt>
                <c:pt idx="34">
                  <c:v>胸外科</c:v>
                </c:pt>
                <c:pt idx="35">
                  <c:v>神经外科</c:v>
                </c:pt>
                <c:pt idx="36">
                  <c:v>肛肠科</c:v>
                </c:pt>
                <c:pt idx="37">
                  <c:v>乳腺甲状腺外科</c:v>
                </c:pt>
                <c:pt idx="38">
                  <c:v>周围血管科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美容皮肤科</c:v>
                </c:pt>
                <c:pt idx="42">
                  <c:v>妇科</c:v>
                </c:pt>
                <c:pt idx="43">
                  <c:v>妇二科</c:v>
                </c:pt>
                <c:pt idx="44">
                  <c:v>产科</c:v>
                </c:pt>
                <c:pt idx="45">
                  <c:v>耳鼻喉科</c:v>
                </c:pt>
                <c:pt idx="46">
                  <c:v>眼科</c:v>
                </c:pt>
                <c:pt idx="47">
                  <c:v>口腔科</c:v>
                </c:pt>
                <c:pt idx="48">
                  <c:v>儿科</c:v>
                </c:pt>
                <c:pt idx="49">
                  <c:v>重症医学科</c:v>
                </c:pt>
                <c:pt idx="50">
                  <c:v>东区重症医学科</c:v>
                </c:pt>
                <c:pt idx="51">
                  <c:v>西区重症医学科</c:v>
                </c:pt>
                <c:pt idx="52">
                  <c:v>康复科</c:v>
                </c:pt>
                <c:pt idx="53">
                  <c:v>针灸科</c:v>
                </c:pt>
                <c:pt idx="54">
                  <c:v>中医外治中心</c:v>
                </c:pt>
                <c:pt idx="55">
                  <c:v>治未病中心</c:v>
                </c:pt>
                <c:pt idx="56">
                  <c:v>推拿科</c:v>
                </c:pt>
                <c:pt idx="57">
                  <c:v>小儿推拿科</c:v>
                </c:pt>
                <c:pt idx="58">
                  <c:v>身心医学科</c:v>
                </c:pt>
                <c:pt idx="59">
                  <c:v>脾胃科消化科合并</c:v>
                </c:pt>
                <c:pt idx="60">
                  <c:v>妇科妇二科合并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-Infinity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神经内科</c:v>
                </c:pt>
                <c:pt idx="2">
                  <c:v>治未病中心</c:v>
                </c:pt>
                <c:pt idx="3">
                  <c:v>小儿骨科</c:v>
                </c:pt>
                <c:pt idx="4">
                  <c:v>身心医学科</c:v>
                </c:pt>
                <c:pt idx="5">
                  <c:v>眼科</c:v>
                </c:pt>
                <c:pt idx="6">
                  <c:v>周围血管科</c:v>
                </c:pt>
                <c:pt idx="7">
                  <c:v>脊柱骨科</c:v>
                </c:pt>
                <c:pt idx="8">
                  <c:v>肾脏内科</c:v>
                </c:pt>
                <c:pt idx="9">
                  <c:v>心病一科</c:v>
                </c:pt>
                <c:pt idx="10">
                  <c:v>康复科</c:v>
                </c:pt>
                <c:pt idx="11">
                  <c:v>推拿科</c:v>
                </c:pt>
                <c:pt idx="12">
                  <c:v>运动损伤骨科</c:v>
                </c:pt>
                <c:pt idx="13">
                  <c:v>内分泌科</c:v>
                </c:pt>
                <c:pt idx="14">
                  <c:v>心病四科</c:v>
                </c:pt>
                <c:pt idx="15">
                  <c:v>针灸科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产科</c:v>
                </c:pt>
                <c:pt idx="19">
                  <c:v>中医外治中心</c:v>
                </c:pt>
                <c:pt idx="20">
                  <c:v>肝胆外科</c:v>
                </c:pt>
                <c:pt idx="21">
                  <c:v>小儿推拿科</c:v>
                </c:pt>
                <c:pt idx="22">
                  <c:v>老年医学科</c:v>
                </c:pt>
                <c:pt idx="23">
                  <c:v>风湿病科</c:v>
                </c:pt>
                <c:pt idx="24">
                  <c:v>肝病科</c:v>
                </c:pt>
                <c:pt idx="25">
                  <c:v>脾胃科消化科合并</c:v>
                </c:pt>
                <c:pt idx="26">
                  <c:v>西区重症医学科</c:v>
                </c:pt>
                <c:pt idx="27">
                  <c:v>泌尿外科</c:v>
                </c:pt>
                <c:pt idx="28">
                  <c:v>肿瘤内科</c:v>
                </c:pt>
                <c:pt idx="29">
                  <c:v>呼吸内科</c:v>
                </c:pt>
                <c:pt idx="30">
                  <c:v>口腔科</c:v>
                </c:pt>
                <c:pt idx="31">
                  <c:v>脾胃病科</c:v>
                </c:pt>
                <c:pt idx="32">
                  <c:v>男科</c:v>
                </c:pt>
                <c:pt idx="33">
                  <c:v>妇科</c:v>
                </c:pt>
                <c:pt idx="34">
                  <c:v>皮肤科</c:v>
                </c:pt>
                <c:pt idx="35">
                  <c:v>综合内科</c:v>
                </c:pt>
                <c:pt idx="36">
                  <c:v>东区重症医学科</c:v>
                </c:pt>
                <c:pt idx="37">
                  <c:v>中医经典科</c:v>
                </c:pt>
                <c:pt idx="38">
                  <c:v>乳腺甲状腺外科</c:v>
                </c:pt>
                <c:pt idx="39">
                  <c:v>胸外科</c:v>
                </c:pt>
                <c:pt idx="40">
                  <c:v>显微骨科</c:v>
                </c:pt>
                <c:pt idx="41">
                  <c:v>东区肾病科</c:v>
                </c:pt>
                <c:pt idx="42">
                  <c:v>美容皮肤科</c:v>
                </c:pt>
                <c:pt idx="43">
                  <c:v>血液科</c:v>
                </c:pt>
                <c:pt idx="44">
                  <c:v>普通外科</c:v>
                </c:pt>
                <c:pt idx="45">
                  <c:v>脑病一科</c:v>
                </c:pt>
                <c:pt idx="46">
                  <c:v>骨科</c:v>
                </c:pt>
                <c:pt idx="47">
                  <c:v>消化内科</c:v>
                </c:pt>
                <c:pt idx="48">
                  <c:v>神经外科</c:v>
                </c:pt>
                <c:pt idx="49">
                  <c:v>关节骨科</c:v>
                </c:pt>
                <c:pt idx="50">
                  <c:v>脑病三科</c:v>
                </c:pt>
                <c:pt idx="51">
                  <c:v>耳鼻喉科</c:v>
                </c:pt>
                <c:pt idx="52">
                  <c:v>心病三科</c:v>
                </c:pt>
                <c:pt idx="53">
                  <c:v>重症医学科</c:v>
                </c:pt>
                <c:pt idx="54">
                  <c:v>肛肠科</c:v>
                </c:pt>
                <c:pt idx="55">
                  <c:v>心病二科</c:v>
                </c:pt>
                <c:pt idx="56">
                  <c:v>脑病二科</c:v>
                </c:pt>
                <c:pt idx="57">
                  <c:v>医院</c:v>
                </c:pt>
                <c:pt idx="58">
                  <c:v>妇二科</c:v>
                </c:pt>
                <c:pt idx="59">
                  <c:v>创伤骨科</c:v>
                </c:pt>
                <c:pt idx="60">
                  <c:v>微创骨科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98.2984832277625</c:v>
                </c:pt>
                <c:pt idx="2">
                  <c:v>96.40976095640757</c:v>
                </c:pt>
                <c:pt idx="3">
                  <c:v>95.62877298540414</c:v>
                </c:pt>
                <c:pt idx="4">
                  <c:v>93.20463906289628</c:v>
                </c:pt>
                <c:pt idx="5">
                  <c:v>92.63867134781914</c:v>
                </c:pt>
                <c:pt idx="6">
                  <c:v>90.6871940287368</c:v>
                </c:pt>
                <c:pt idx="7">
                  <c:v>87.87590353965312</c:v>
                </c:pt>
                <c:pt idx="8">
                  <c:v>86.21759632056293</c:v>
                </c:pt>
                <c:pt idx="9">
                  <c:v>83.38384350611149</c:v>
                </c:pt>
                <c:pt idx="10">
                  <c:v>83.23460134263402</c:v>
                </c:pt>
                <c:pt idx="11">
                  <c:v>78.60438259549433</c:v>
                </c:pt>
                <c:pt idx="12">
                  <c:v>77.70685109606262</c:v>
                </c:pt>
                <c:pt idx="13">
                  <c:v>73.85936417698876</c:v>
                </c:pt>
                <c:pt idx="14">
                  <c:v>73.50831331627116</c:v>
                </c:pt>
                <c:pt idx="15">
                  <c:v>73.47102546151156</c:v>
                </c:pt>
                <c:pt idx="16">
                  <c:v>72.46670999905423</c:v>
                </c:pt>
                <c:pt idx="17">
                  <c:v>72.28163302565099</c:v>
                </c:pt>
                <c:pt idx="18">
                  <c:v>71.79860084643315</c:v>
                </c:pt>
                <c:pt idx="19">
                  <c:v>70.90554219546782</c:v>
                </c:pt>
                <c:pt idx="20">
                  <c:v>70.54061534146871</c:v>
                </c:pt>
                <c:pt idx="21">
                  <c:v>70.02619125984037</c:v>
                </c:pt>
                <c:pt idx="22">
                  <c:v>69.2445152418659</c:v>
                </c:pt>
                <c:pt idx="23">
                  <c:v>68.73692506352107</c:v>
                </c:pt>
                <c:pt idx="24">
                  <c:v>68.4670939633405</c:v>
                </c:pt>
                <c:pt idx="25">
                  <c:v>66.23796791001972</c:v>
                </c:pt>
                <c:pt idx="26">
                  <c:v>65.1668961443942</c:v>
                </c:pt>
                <c:pt idx="27">
                  <c:v>61.08675189717384</c:v>
                </c:pt>
                <c:pt idx="28">
                  <c:v>60.02025089350955</c:v>
                </c:pt>
                <c:pt idx="29">
                  <c:v>56.981409556918216</c:v>
                </c:pt>
                <c:pt idx="30">
                  <c:v>55.38912210229804</c:v>
                </c:pt>
                <c:pt idx="31">
                  <c:v>54.689115961888525</c:v>
                </c:pt>
                <c:pt idx="32">
                  <c:v>53.53118506099034</c:v>
                </c:pt>
                <c:pt idx="33">
                  <c:v>52.0635602175696</c:v>
                </c:pt>
                <c:pt idx="34">
                  <c:v>48.797162202452135</c:v>
                </c:pt>
                <c:pt idx="35">
                  <c:v>48.13566203718793</c:v>
                </c:pt>
                <c:pt idx="36">
                  <c:v>45.512028126737704</c:v>
                </c:pt>
                <c:pt idx="37">
                  <c:v>45.26114139529821</c:v>
                </c:pt>
                <c:pt idx="38">
                  <c:v>44.50174861576581</c:v>
                </c:pt>
                <c:pt idx="39">
                  <c:v>43.92790387945745</c:v>
                </c:pt>
                <c:pt idx="40">
                  <c:v>43.36230333562587</c:v>
                </c:pt>
                <c:pt idx="41">
                  <c:v>42.266579333684895</c:v>
                </c:pt>
                <c:pt idx="42">
                  <c:v>38.94818622514052</c:v>
                </c:pt>
                <c:pt idx="43">
                  <c:v>37.3913775451204</c:v>
                </c:pt>
                <c:pt idx="44">
                  <c:v>36.92093544830414</c:v>
                </c:pt>
                <c:pt idx="45">
                  <c:v>32.81511483887496</c:v>
                </c:pt>
                <c:pt idx="46">
                  <c:v>29.770322803262026</c:v>
                </c:pt>
                <c:pt idx="47">
                  <c:v>25.33766204162369</c:v>
                </c:pt>
                <c:pt idx="48">
                  <c:v>24.128356739517063</c:v>
                </c:pt>
                <c:pt idx="49">
                  <c:v>23.798616304121605</c:v>
                </c:pt>
                <c:pt idx="50">
                  <c:v>22.056007439104583</c:v>
                </c:pt>
                <c:pt idx="51">
                  <c:v>20.005621653103802</c:v>
                </c:pt>
                <c:pt idx="52">
                  <c:v>18.26745372635689</c:v>
                </c:pt>
                <c:pt idx="53">
                  <c:v>17.555624991874165</c:v>
                </c:pt>
                <c:pt idx="54">
                  <c:v>15.890702247076868</c:v>
                </c:pt>
                <c:pt idx="55">
                  <c:v>12.639089476922537</c:v>
                </c:pt>
                <c:pt idx="56">
                  <c:v>12.037926823554226</c:v>
                </c:pt>
                <c:pt idx="57">
                  <c:v>8.4757247361621</c:v>
                </c:pt>
                <c:pt idx="58">
                  <c:v>5.9922912602126495</c:v>
                </c:pt>
                <c:pt idx="59">
                  <c:v>4.020658906638625</c:v>
                </c:pt>
                <c:pt idx="60">
                  <c:v>1.9408847417862574</c:v>
                </c:pt>
                <c:pt idx="61">
                  <c:v>1.4943865201961868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关节骨科</c:v>
                </c:pt>
                <c:pt idx="2">
                  <c:v>血液科</c:v>
                </c:pt>
                <c:pt idx="3">
                  <c:v>眼科</c:v>
                </c:pt>
                <c:pt idx="4">
                  <c:v>心血管内科</c:v>
                </c:pt>
                <c:pt idx="5">
                  <c:v>美容皮肤科</c:v>
                </c:pt>
                <c:pt idx="6">
                  <c:v>心病一科</c:v>
                </c:pt>
                <c:pt idx="7">
                  <c:v>风湿病科</c:v>
                </c:pt>
                <c:pt idx="8">
                  <c:v>消化内科</c:v>
                </c:pt>
                <c:pt idx="9">
                  <c:v>脾胃科消化科合并</c:v>
                </c:pt>
                <c:pt idx="10">
                  <c:v>中医外治中心</c:v>
                </c:pt>
                <c:pt idx="11">
                  <c:v>小儿骨科</c:v>
                </c:pt>
                <c:pt idx="12">
                  <c:v>重症医学科</c:v>
                </c:pt>
                <c:pt idx="13">
                  <c:v>综合内科</c:v>
                </c:pt>
                <c:pt idx="14">
                  <c:v>肾病科</c:v>
                </c:pt>
                <c:pt idx="15">
                  <c:v>身心医学科</c:v>
                </c:pt>
                <c:pt idx="16">
                  <c:v>中医经典科</c:v>
                </c:pt>
                <c:pt idx="17">
                  <c:v>脊柱骨科</c:v>
                </c:pt>
                <c:pt idx="18">
                  <c:v>脑病一科</c:v>
                </c:pt>
                <c:pt idx="19">
                  <c:v>脑病三科</c:v>
                </c:pt>
                <c:pt idx="20">
                  <c:v>胸外科</c:v>
                </c:pt>
                <c:pt idx="21">
                  <c:v>神经外科</c:v>
                </c:pt>
                <c:pt idx="22">
                  <c:v>肿瘤内科</c:v>
                </c:pt>
                <c:pt idx="23">
                  <c:v>周围血管科</c:v>
                </c:pt>
                <c:pt idx="24">
                  <c:v>脾胃病科</c:v>
                </c:pt>
                <c:pt idx="25">
                  <c:v>男科</c:v>
                </c:pt>
                <c:pt idx="26">
                  <c:v>产科</c:v>
                </c:pt>
                <c:pt idx="27">
                  <c:v>微创骨科</c:v>
                </c:pt>
                <c:pt idx="28">
                  <c:v>针灸科</c:v>
                </c:pt>
                <c:pt idx="29">
                  <c:v>皮肤科</c:v>
                </c:pt>
                <c:pt idx="30">
                  <c:v>医院</c:v>
                </c:pt>
                <c:pt idx="31">
                  <c:v>呼吸内科</c:v>
                </c:pt>
                <c:pt idx="32">
                  <c:v>心病四科</c:v>
                </c:pt>
                <c:pt idx="33">
                  <c:v>小儿推拿科</c:v>
                </c:pt>
                <c:pt idx="34">
                  <c:v>推拿科</c:v>
                </c:pt>
                <c:pt idx="35">
                  <c:v>儿科</c:v>
                </c:pt>
                <c:pt idx="36">
                  <c:v>西区重症医学科</c:v>
                </c:pt>
                <c:pt idx="37">
                  <c:v>肛肠科</c:v>
                </c:pt>
                <c:pt idx="38">
                  <c:v>东区肾病科</c:v>
                </c:pt>
                <c:pt idx="39">
                  <c:v>肝胆外科</c:v>
                </c:pt>
                <c:pt idx="40">
                  <c:v>创伤骨科</c:v>
                </c:pt>
                <c:pt idx="41">
                  <c:v>内分泌科</c:v>
                </c:pt>
                <c:pt idx="42">
                  <c:v>东区重症医学科</c:v>
                </c:pt>
                <c:pt idx="43">
                  <c:v>妇科</c:v>
                </c:pt>
                <c:pt idx="44">
                  <c:v>乳腺甲状腺外科</c:v>
                </c:pt>
                <c:pt idx="45">
                  <c:v>肝病科</c:v>
                </c:pt>
                <c:pt idx="46">
                  <c:v>肾脏内科</c:v>
                </c:pt>
                <c:pt idx="47">
                  <c:v>普通外科</c:v>
                </c:pt>
                <c:pt idx="48">
                  <c:v>心病三科</c:v>
                </c:pt>
                <c:pt idx="49">
                  <c:v>运动损伤骨科</c:v>
                </c:pt>
                <c:pt idx="50">
                  <c:v>老年医学科</c:v>
                </c:pt>
                <c:pt idx="51">
                  <c:v>口腔科</c:v>
                </c:pt>
                <c:pt idx="52">
                  <c:v>泌尿外科</c:v>
                </c:pt>
                <c:pt idx="53">
                  <c:v>妇二科</c:v>
                </c:pt>
                <c:pt idx="54">
                  <c:v>神经内科</c:v>
                </c:pt>
                <c:pt idx="55">
                  <c:v>康复科</c:v>
                </c:pt>
                <c:pt idx="56">
                  <c:v>妇科妇二科合并</c:v>
                </c:pt>
                <c:pt idx="57">
                  <c:v>耳鼻喉科</c:v>
                </c:pt>
                <c:pt idx="58">
                  <c:v>骨科</c:v>
                </c:pt>
                <c:pt idx="59">
                  <c:v>显微骨科</c:v>
                </c:pt>
                <c:pt idx="60">
                  <c:v>脑病二科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99.7895745730861</c:v>
                </c:pt>
                <c:pt idx="1">
                  <c:v>97.2603400140978</c:v>
                </c:pt>
                <c:pt idx="2">
                  <c:v>97.0267144781291</c:v>
                </c:pt>
                <c:pt idx="3">
                  <c:v>97.0092691474766</c:v>
                </c:pt>
                <c:pt idx="4">
                  <c:v>93.54767476770915</c:v>
                </c:pt>
                <c:pt idx="5">
                  <c:v>90.25034363891274</c:v>
                </c:pt>
                <c:pt idx="6">
                  <c:v>88.73643850887085</c:v>
                </c:pt>
                <c:pt idx="7">
                  <c:v>87.58333701506061</c:v>
                </c:pt>
                <c:pt idx="8">
                  <c:v>86.33070103552095</c:v>
                </c:pt>
                <c:pt idx="9">
                  <c:v>86.0506241294454</c:v>
                </c:pt>
                <c:pt idx="10">
                  <c:v>84.55202124378161</c:v>
                </c:pt>
                <c:pt idx="11">
                  <c:v>83.00924845587944</c:v>
                </c:pt>
                <c:pt idx="12">
                  <c:v>79.2682219066757</c:v>
                </c:pt>
                <c:pt idx="13">
                  <c:v>79.12837222028197</c:v>
                </c:pt>
                <c:pt idx="14">
                  <c:v>76.60728354433337</c:v>
                </c:pt>
                <c:pt idx="15">
                  <c:v>71.91133590542296</c:v>
                </c:pt>
                <c:pt idx="16">
                  <c:v>71.09710023127593</c:v>
                </c:pt>
                <c:pt idx="17">
                  <c:v>68.31993337972193</c:v>
                </c:pt>
                <c:pt idx="18">
                  <c:v>64.15457692457468</c:v>
                </c:pt>
                <c:pt idx="19">
                  <c:v>60.39266678942254</c:v>
                </c:pt>
                <c:pt idx="20">
                  <c:v>58.655997623580646</c:v>
                </c:pt>
                <c:pt idx="21">
                  <c:v>57.24199642247743</c:v>
                </c:pt>
                <c:pt idx="22">
                  <c:v>55.9515422629133</c:v>
                </c:pt>
                <c:pt idx="23">
                  <c:v>55.046711128563516</c:v>
                </c:pt>
                <c:pt idx="24">
                  <c:v>52.690074417134646</c:v>
                </c:pt>
                <c:pt idx="25">
                  <c:v>48.06825913031651</c:v>
                </c:pt>
                <c:pt idx="26">
                  <c:v>46.68920123885658</c:v>
                </c:pt>
                <c:pt idx="27">
                  <c:v>46.52990673553796</c:v>
                </c:pt>
                <c:pt idx="28">
                  <c:v>46.28657405957735</c:v>
                </c:pt>
                <c:pt idx="29">
                  <c:v>44.77599157662839</c:v>
                </c:pt>
                <c:pt idx="30">
                  <c:v>44.456939710771294</c:v>
                </c:pt>
                <c:pt idx="31">
                  <c:v>42.41784962364239</c:v>
                </c:pt>
                <c:pt idx="32">
                  <c:v>39.20913419727911</c:v>
                </c:pt>
                <c:pt idx="33">
                  <c:v>38.91583334018789</c:v>
                </c:pt>
                <c:pt idx="34">
                  <c:v>37.872307496067535</c:v>
                </c:pt>
                <c:pt idx="35">
                  <c:v>37.63351350239932</c:v>
                </c:pt>
                <c:pt idx="36">
                  <c:v>36.29757122341566</c:v>
                </c:pt>
                <c:pt idx="37">
                  <c:v>36.272938426864634</c:v>
                </c:pt>
                <c:pt idx="38">
                  <c:v>35.93899653422356</c:v>
                </c:pt>
                <c:pt idx="39">
                  <c:v>31.038169670504367</c:v>
                </c:pt>
                <c:pt idx="40">
                  <c:v>29.559786854853144</c:v>
                </c:pt>
                <c:pt idx="41">
                  <c:v>23.836922130458362</c:v>
                </c:pt>
                <c:pt idx="42">
                  <c:v>23.69573131337077</c:v>
                </c:pt>
                <c:pt idx="43">
                  <c:v>21.78982670488574</c:v>
                </c:pt>
                <c:pt idx="44">
                  <c:v>19.8071972743022</c:v>
                </c:pt>
                <c:pt idx="45">
                  <c:v>19.507256801482352</c:v>
                </c:pt>
                <c:pt idx="46">
                  <c:v>19.455283482253694</c:v>
                </c:pt>
                <c:pt idx="47">
                  <c:v>18.22337929666451</c:v>
                </c:pt>
                <c:pt idx="48">
                  <c:v>18.075208031106893</c:v>
                </c:pt>
                <c:pt idx="49">
                  <c:v>16.134073816140273</c:v>
                </c:pt>
                <c:pt idx="50">
                  <c:v>15.345904133015686</c:v>
                </c:pt>
                <c:pt idx="51">
                  <c:v>14.886388527180872</c:v>
                </c:pt>
                <c:pt idx="52">
                  <c:v>14.839856049705169</c:v>
                </c:pt>
                <c:pt idx="53">
                  <c:v>11.788117607141512</c:v>
                </c:pt>
                <c:pt idx="54">
                  <c:v>11.053604929369175</c:v>
                </c:pt>
                <c:pt idx="55">
                  <c:v>7.951753153924224</c:v>
                </c:pt>
                <c:pt idx="56">
                  <c:v>6.974774275474038</c:v>
                </c:pt>
                <c:pt idx="57">
                  <c:v>6.359262129182408</c:v>
                </c:pt>
                <c:pt idx="58">
                  <c:v>3.4241215227034605</c:v>
                </c:pt>
                <c:pt idx="59">
                  <c:v>2.2709360286719216</c:v>
                </c:pt>
                <c:pt idx="60">
                  <c:v>1.7118367271775403</c:v>
                </c:pt>
                <c:pt idx="61">
                  <c:v>1.2035111999308734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脾胃科消化科合并</c:v>
                </c:pt>
                <c:pt idx="4">
                  <c:v>医院</c:v>
                </c:pt>
                <c:pt idx="5">
                  <c:v>心病一科</c:v>
                </c:pt>
                <c:pt idx="6">
                  <c:v>心血管内科</c:v>
                </c:pt>
                <c:pt idx="7">
                  <c:v>中医外治中心</c:v>
                </c:pt>
                <c:pt idx="8">
                  <c:v>泌尿外科</c:v>
                </c:pt>
                <c:pt idx="9">
                  <c:v>内分泌科</c:v>
                </c:pt>
                <c:pt idx="10">
                  <c:v>推拿科</c:v>
                </c:pt>
                <c:pt idx="11">
                  <c:v>西区重症医学科</c:v>
                </c:pt>
                <c:pt idx="12">
                  <c:v>针灸科</c:v>
                </c:pt>
                <c:pt idx="13">
                  <c:v>产科</c:v>
                </c:pt>
                <c:pt idx="14">
                  <c:v>肝胆外科</c:v>
                </c:pt>
                <c:pt idx="15">
                  <c:v>肾病科</c:v>
                </c:pt>
                <c:pt idx="16">
                  <c:v>妇二科</c:v>
                </c:pt>
                <c:pt idx="17">
                  <c:v>消化内科</c:v>
                </c:pt>
                <c:pt idx="18">
                  <c:v>美容皮肤科</c:v>
                </c:pt>
                <c:pt idx="19">
                  <c:v>脊柱骨科</c:v>
                </c:pt>
                <c:pt idx="20">
                  <c:v>东区肾病科</c:v>
                </c:pt>
                <c:pt idx="21">
                  <c:v>创伤骨科</c:v>
                </c:pt>
                <c:pt idx="22">
                  <c:v>脑病三科</c:v>
                </c:pt>
                <c:pt idx="23">
                  <c:v>脑病二科</c:v>
                </c:pt>
                <c:pt idx="24">
                  <c:v>肿瘤内科</c:v>
                </c:pt>
                <c:pt idx="25">
                  <c:v>中医经典科</c:v>
                </c:pt>
                <c:pt idx="26">
                  <c:v>微创骨科</c:v>
                </c:pt>
                <c:pt idx="27">
                  <c:v>肝病科</c:v>
                </c:pt>
                <c:pt idx="28">
                  <c:v>心病二科</c:v>
                </c:pt>
                <c:pt idx="29">
                  <c:v>耳鼻喉科</c:v>
                </c:pt>
                <c:pt idx="30">
                  <c:v>康复科</c:v>
                </c:pt>
                <c:pt idx="31">
                  <c:v>风湿病科</c:v>
                </c:pt>
                <c:pt idx="32">
                  <c:v>皮肤科</c:v>
                </c:pt>
                <c:pt idx="33">
                  <c:v>妇科妇二科合并</c:v>
                </c:pt>
                <c:pt idx="34">
                  <c:v>小儿骨科</c:v>
                </c:pt>
                <c:pt idx="35">
                  <c:v>妇科</c:v>
                </c:pt>
                <c:pt idx="36">
                  <c:v>脾胃病科</c:v>
                </c:pt>
                <c:pt idx="37">
                  <c:v>普通外科</c:v>
                </c:pt>
                <c:pt idx="38">
                  <c:v>东区重症医学科</c:v>
                </c:pt>
                <c:pt idx="39">
                  <c:v>肛肠科</c:v>
                </c:pt>
                <c:pt idx="40">
                  <c:v>老年医学科</c:v>
                </c:pt>
                <c:pt idx="41">
                  <c:v>脑病一科</c:v>
                </c:pt>
                <c:pt idx="42">
                  <c:v>心病三科</c:v>
                </c:pt>
                <c:pt idx="43">
                  <c:v>治未病中心</c:v>
                </c:pt>
                <c:pt idx="44">
                  <c:v>重症医学科</c:v>
                </c:pt>
                <c:pt idx="45">
                  <c:v>儿科</c:v>
                </c:pt>
                <c:pt idx="46">
                  <c:v>眼科</c:v>
                </c:pt>
                <c:pt idx="47">
                  <c:v>综合内科</c:v>
                </c:pt>
                <c:pt idx="48">
                  <c:v>神经内科</c:v>
                </c:pt>
                <c:pt idx="49">
                  <c:v>小儿推拿科</c:v>
                </c:pt>
                <c:pt idx="50">
                  <c:v>血液科</c:v>
                </c:pt>
                <c:pt idx="51">
                  <c:v>心病四科</c:v>
                </c:pt>
                <c:pt idx="52">
                  <c:v>口腔科</c:v>
                </c:pt>
                <c:pt idx="53">
                  <c:v>呼吸内科</c:v>
                </c:pt>
                <c:pt idx="54">
                  <c:v>胸外科</c:v>
                </c:pt>
                <c:pt idx="55">
                  <c:v>周围血管科</c:v>
                </c:pt>
                <c:pt idx="56">
                  <c:v>运动损伤骨科</c:v>
                </c:pt>
                <c:pt idx="57">
                  <c:v>神经外科</c:v>
                </c:pt>
                <c:pt idx="58">
                  <c:v>肾脏内科</c:v>
                </c:pt>
                <c:pt idx="59">
                  <c:v>骨科</c:v>
                </c:pt>
                <c:pt idx="60">
                  <c:v>男科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98.68746352168161</c:v>
                </c:pt>
                <c:pt idx="1">
                  <c:v>97.24376283793879</c:v>
                </c:pt>
                <c:pt idx="2">
                  <c:v>97.0296612232872</c:v>
                </c:pt>
                <c:pt idx="3">
                  <c:v>95.38256002944792</c:v>
                </c:pt>
                <c:pt idx="4">
                  <c:v>95.21924844626177</c:v>
                </c:pt>
                <c:pt idx="5">
                  <c:v>93.21731150268783</c:v>
                </c:pt>
                <c:pt idx="6">
                  <c:v>92.75364645851631</c:v>
                </c:pt>
                <c:pt idx="7">
                  <c:v>90.9388598569509</c:v>
                </c:pt>
                <c:pt idx="8">
                  <c:v>90.8177585120789</c:v>
                </c:pt>
                <c:pt idx="9">
                  <c:v>88.08496348526877</c:v>
                </c:pt>
                <c:pt idx="10">
                  <c:v>86.02272487319334</c:v>
                </c:pt>
                <c:pt idx="11">
                  <c:v>85.58264750528492</c:v>
                </c:pt>
                <c:pt idx="12">
                  <c:v>85.13964828757246</c:v>
                </c:pt>
                <c:pt idx="13">
                  <c:v>82.21333938665394</c:v>
                </c:pt>
                <c:pt idx="14">
                  <c:v>81.70418243116862</c:v>
                </c:pt>
                <c:pt idx="15">
                  <c:v>80.62712222465187</c:v>
                </c:pt>
                <c:pt idx="16">
                  <c:v>73.08947379113641</c:v>
                </c:pt>
                <c:pt idx="17">
                  <c:v>69.16946076869506</c:v>
                </c:pt>
                <c:pt idx="18">
                  <c:v>65.22983738268428</c:v>
                </c:pt>
                <c:pt idx="19">
                  <c:v>64.03145948607221</c:v>
                </c:pt>
                <c:pt idx="20">
                  <c:v>62.83699161296683</c:v>
                </c:pt>
                <c:pt idx="21">
                  <c:v>55.98643615930774</c:v>
                </c:pt>
                <c:pt idx="22">
                  <c:v>55.948106191030945</c:v>
                </c:pt>
                <c:pt idx="23">
                  <c:v>55.843664071293375</c:v>
                </c:pt>
                <c:pt idx="24">
                  <c:v>54.21797497360777</c:v>
                </c:pt>
                <c:pt idx="25">
                  <c:v>53.081312691208836</c:v>
                </c:pt>
                <c:pt idx="26">
                  <c:v>52.061226696682695</c:v>
                </c:pt>
                <c:pt idx="27">
                  <c:v>51.824237869261665</c:v>
                </c:pt>
                <c:pt idx="28">
                  <c:v>51.48370695742381</c:v>
                </c:pt>
                <c:pt idx="29">
                  <c:v>49.77849176406364</c:v>
                </c:pt>
                <c:pt idx="30">
                  <c:v>49.51827113103293</c:v>
                </c:pt>
                <c:pt idx="31">
                  <c:v>49.18572377985826</c:v>
                </c:pt>
                <c:pt idx="32">
                  <c:v>46.0767401770519</c:v>
                </c:pt>
                <c:pt idx="33">
                  <c:v>43.692850261446736</c:v>
                </c:pt>
                <c:pt idx="34">
                  <c:v>42.69609659584987</c:v>
                </c:pt>
                <c:pt idx="35">
                  <c:v>39.94088856286291</c:v>
                </c:pt>
                <c:pt idx="36">
                  <c:v>39.37014894923363</c:v>
                </c:pt>
                <c:pt idx="37">
                  <c:v>38.48268945482016</c:v>
                </c:pt>
                <c:pt idx="38">
                  <c:v>36.57118168432412</c:v>
                </c:pt>
                <c:pt idx="39">
                  <c:v>33.617107394718346</c:v>
                </c:pt>
                <c:pt idx="40">
                  <c:v>33.503929450963696</c:v>
                </c:pt>
                <c:pt idx="41">
                  <c:v>32.885521637200775</c:v>
                </c:pt>
                <c:pt idx="42">
                  <c:v>30.982350061694074</c:v>
                </c:pt>
                <c:pt idx="43">
                  <c:v>30.695211809856858</c:v>
                </c:pt>
                <c:pt idx="44">
                  <c:v>30.336777800791648</c:v>
                </c:pt>
                <c:pt idx="45">
                  <c:v>30.017601515074666</c:v>
                </c:pt>
                <c:pt idx="46">
                  <c:v>26.34338370789544</c:v>
                </c:pt>
                <c:pt idx="47">
                  <c:v>25.79173518023694</c:v>
                </c:pt>
                <c:pt idx="48">
                  <c:v>25.52910392113499</c:v>
                </c:pt>
                <c:pt idx="49">
                  <c:v>22.877328609580914</c:v>
                </c:pt>
                <c:pt idx="50">
                  <c:v>19.62391805195218</c:v>
                </c:pt>
                <c:pt idx="51">
                  <c:v>18.812723312676738</c:v>
                </c:pt>
                <c:pt idx="52">
                  <c:v>18.231625696819222</c:v>
                </c:pt>
                <c:pt idx="53">
                  <c:v>11.5125613017806</c:v>
                </c:pt>
                <c:pt idx="54">
                  <c:v>10.260922874410339</c:v>
                </c:pt>
                <c:pt idx="55">
                  <c:v>9.436765946371949</c:v>
                </c:pt>
                <c:pt idx="56">
                  <c:v>9.050626100552538</c:v>
                </c:pt>
                <c:pt idx="57">
                  <c:v>5.744758212691581</c:v>
                </c:pt>
                <c:pt idx="58">
                  <c:v>5.230903358861916</c:v>
                </c:pt>
                <c:pt idx="59">
                  <c:v>3.618502244311217</c:v>
                </c:pt>
                <c:pt idx="60">
                  <c:v>2.6739262127073227</c:v>
                </c:pt>
                <c:pt idx="61">
                  <c:v>1.5636114086226893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普通外科</c:v>
                </c:pt>
                <c:pt idx="2">
                  <c:v>肾脏内科</c:v>
                </c:pt>
                <c:pt idx="3">
                  <c:v>重症医学科</c:v>
                </c:pt>
                <c:pt idx="4">
                  <c:v>产科</c:v>
                </c:pt>
                <c:pt idx="5">
                  <c:v>消化内科</c:v>
                </c:pt>
                <c:pt idx="6">
                  <c:v>风湿病科</c:v>
                </c:pt>
                <c:pt idx="7">
                  <c:v>妇二科</c:v>
                </c:pt>
                <c:pt idx="8">
                  <c:v>妇科妇二科合并</c:v>
                </c:pt>
                <c:pt idx="9">
                  <c:v>肿瘤内科</c:v>
                </c:pt>
                <c:pt idx="10">
                  <c:v>康复科</c:v>
                </c:pt>
                <c:pt idx="11">
                  <c:v>肛肠科</c:v>
                </c:pt>
                <c:pt idx="12">
                  <c:v>中医经典科</c:v>
                </c:pt>
                <c:pt idx="13">
                  <c:v>心病三科</c:v>
                </c:pt>
                <c:pt idx="14">
                  <c:v>中医外治中心</c:v>
                </c:pt>
                <c:pt idx="15">
                  <c:v>东区肾病科</c:v>
                </c:pt>
                <c:pt idx="16">
                  <c:v>脾胃病科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针灸科</c:v>
                </c:pt>
                <c:pt idx="20">
                  <c:v>神经外科</c:v>
                </c:pt>
                <c:pt idx="21">
                  <c:v>小儿骨科</c:v>
                </c:pt>
                <c:pt idx="22">
                  <c:v>关节骨科</c:v>
                </c:pt>
                <c:pt idx="23">
                  <c:v>治未病中心</c:v>
                </c:pt>
                <c:pt idx="24">
                  <c:v>脊柱骨科</c:v>
                </c:pt>
                <c:pt idx="25">
                  <c:v>眼科</c:v>
                </c:pt>
                <c:pt idx="26">
                  <c:v>胸外科</c:v>
                </c:pt>
                <c:pt idx="27">
                  <c:v>周围血管科</c:v>
                </c:pt>
                <c:pt idx="28">
                  <c:v>心病四科</c:v>
                </c:pt>
                <c:pt idx="29">
                  <c:v>肝胆外科</c:v>
                </c:pt>
                <c:pt idx="30">
                  <c:v>运动损伤骨科</c:v>
                </c:pt>
                <c:pt idx="31">
                  <c:v>小儿推拿科</c:v>
                </c:pt>
                <c:pt idx="32">
                  <c:v>血液科</c:v>
                </c:pt>
                <c:pt idx="33">
                  <c:v>脾胃科消化科合并</c:v>
                </c:pt>
                <c:pt idx="34">
                  <c:v>骨科</c:v>
                </c:pt>
                <c:pt idx="35">
                  <c:v>神经内科</c:v>
                </c:pt>
                <c:pt idx="36">
                  <c:v>综合内科</c:v>
                </c:pt>
                <c:pt idx="37">
                  <c:v>东区重症医学科</c:v>
                </c:pt>
                <c:pt idx="38">
                  <c:v>老年医学科</c:v>
                </c:pt>
                <c:pt idx="39">
                  <c:v>心病二科</c:v>
                </c:pt>
                <c:pt idx="40">
                  <c:v>心血管内科</c:v>
                </c:pt>
                <c:pt idx="41">
                  <c:v>显微骨科</c:v>
                </c:pt>
                <c:pt idx="42">
                  <c:v>脑病二科</c:v>
                </c:pt>
                <c:pt idx="43">
                  <c:v>肾病科</c:v>
                </c:pt>
                <c:pt idx="44">
                  <c:v>口腔科</c:v>
                </c:pt>
                <c:pt idx="45">
                  <c:v>泌尿外科</c:v>
                </c:pt>
                <c:pt idx="46">
                  <c:v>创伤骨科</c:v>
                </c:pt>
                <c:pt idx="47">
                  <c:v>儿科</c:v>
                </c:pt>
                <c:pt idx="48">
                  <c:v>内分泌科</c:v>
                </c:pt>
                <c:pt idx="49">
                  <c:v>皮肤科</c:v>
                </c:pt>
                <c:pt idx="50">
                  <c:v>男科</c:v>
                </c:pt>
                <c:pt idx="51">
                  <c:v>脑病一科</c:v>
                </c:pt>
                <c:pt idx="52">
                  <c:v>美容皮肤科</c:v>
                </c:pt>
                <c:pt idx="53">
                  <c:v>心病一科</c:v>
                </c:pt>
                <c:pt idx="54">
                  <c:v>肝病科</c:v>
                </c:pt>
                <c:pt idx="55">
                  <c:v>耳鼻喉科</c:v>
                </c:pt>
                <c:pt idx="56">
                  <c:v>乳腺甲状腺外科</c:v>
                </c:pt>
                <c:pt idx="57">
                  <c:v>推拿科</c:v>
                </c:pt>
                <c:pt idx="58">
                  <c:v>身心医学科</c:v>
                </c:pt>
                <c:pt idx="59">
                  <c:v>医院</c:v>
                </c:pt>
                <c:pt idx="60">
                  <c:v>妇科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96.68008295440819</c:v>
                </c:pt>
                <c:pt idx="1">
                  <c:v>94.11921464452956</c:v>
                </c:pt>
                <c:pt idx="2">
                  <c:v>89.50720143817423</c:v>
                </c:pt>
                <c:pt idx="3">
                  <c:v>89.36348568236738</c:v>
                </c:pt>
                <c:pt idx="4">
                  <c:v>88.4637886815157</c:v>
                </c:pt>
                <c:pt idx="5">
                  <c:v>87.77841560586022</c:v>
                </c:pt>
                <c:pt idx="6">
                  <c:v>87.56262011189229</c:v>
                </c:pt>
                <c:pt idx="7">
                  <c:v>86.40610004683806</c:v>
                </c:pt>
                <c:pt idx="8">
                  <c:v>84.93739577164408</c:v>
                </c:pt>
                <c:pt idx="9">
                  <c:v>84.85258819620722</c:v>
                </c:pt>
                <c:pt idx="10">
                  <c:v>83.79004789653754</c:v>
                </c:pt>
                <c:pt idx="11">
                  <c:v>80.62281615401281</c:v>
                </c:pt>
                <c:pt idx="12">
                  <c:v>80.20214840063356</c:v>
                </c:pt>
                <c:pt idx="13">
                  <c:v>75.98305913854739</c:v>
                </c:pt>
                <c:pt idx="14">
                  <c:v>75.9785744559615</c:v>
                </c:pt>
                <c:pt idx="15">
                  <c:v>64.41263464793718</c:v>
                </c:pt>
                <c:pt idx="16">
                  <c:v>63.837237537345295</c:v>
                </c:pt>
                <c:pt idx="17">
                  <c:v>61.916288007365864</c:v>
                </c:pt>
                <c:pt idx="18">
                  <c:v>61.38073121854799</c:v>
                </c:pt>
                <c:pt idx="19">
                  <c:v>60.27336257059124</c:v>
                </c:pt>
                <c:pt idx="20">
                  <c:v>56.25048916688789</c:v>
                </c:pt>
                <c:pt idx="21">
                  <c:v>53.02194720681113</c:v>
                </c:pt>
                <c:pt idx="22">
                  <c:v>51.75655548798888</c:v>
                </c:pt>
                <c:pt idx="23">
                  <c:v>51.53277588173708</c:v>
                </c:pt>
                <c:pt idx="24">
                  <c:v>50.93090253158219</c:v>
                </c:pt>
                <c:pt idx="25">
                  <c:v>47.52311705471484</c:v>
                </c:pt>
                <c:pt idx="26">
                  <c:v>46.78145112317078</c:v>
                </c:pt>
                <c:pt idx="27">
                  <c:v>45.80692999332881</c:v>
                </c:pt>
                <c:pt idx="28">
                  <c:v>45.30082154767885</c:v>
                </c:pt>
                <c:pt idx="29">
                  <c:v>44.41360071638676</c:v>
                </c:pt>
                <c:pt idx="30">
                  <c:v>44.07711266095411</c:v>
                </c:pt>
                <c:pt idx="31">
                  <c:v>43.285494083684185</c:v>
                </c:pt>
                <c:pt idx="32">
                  <c:v>42.58608759680864</c:v>
                </c:pt>
                <c:pt idx="33">
                  <c:v>40.709617525914865</c:v>
                </c:pt>
                <c:pt idx="34">
                  <c:v>38.55924524503467</c:v>
                </c:pt>
                <c:pt idx="35">
                  <c:v>37.809759059986625</c:v>
                </c:pt>
                <c:pt idx="36">
                  <c:v>37.28078290895729</c:v>
                </c:pt>
                <c:pt idx="37">
                  <c:v>35.03543523547468</c:v>
                </c:pt>
                <c:pt idx="38">
                  <c:v>35.03279513194977</c:v>
                </c:pt>
                <c:pt idx="39">
                  <c:v>32.88390030079598</c:v>
                </c:pt>
                <c:pt idx="40">
                  <c:v>30.237009738761532</c:v>
                </c:pt>
                <c:pt idx="41">
                  <c:v>29.581141619285155</c:v>
                </c:pt>
                <c:pt idx="42">
                  <c:v>28.604499132418717</c:v>
                </c:pt>
                <c:pt idx="43">
                  <c:v>28.238913191707304</c:v>
                </c:pt>
                <c:pt idx="44">
                  <c:v>26.205180828579365</c:v>
                </c:pt>
                <c:pt idx="45">
                  <c:v>24.0925071533971</c:v>
                </c:pt>
                <c:pt idx="46">
                  <c:v>23.8036254223988</c:v>
                </c:pt>
                <c:pt idx="47">
                  <c:v>22.992289272833677</c:v>
                </c:pt>
                <c:pt idx="48">
                  <c:v>21.4456749502856</c:v>
                </c:pt>
                <c:pt idx="49">
                  <c:v>19.84801542681356</c:v>
                </c:pt>
                <c:pt idx="50">
                  <c:v>18.9260537813839</c:v>
                </c:pt>
                <c:pt idx="51">
                  <c:v>18.46069990294239</c:v>
                </c:pt>
                <c:pt idx="52">
                  <c:v>18.307479246991477</c:v>
                </c:pt>
                <c:pt idx="53">
                  <c:v>15.739103211177351</c:v>
                </c:pt>
                <c:pt idx="54">
                  <c:v>15.366362558383218</c:v>
                </c:pt>
                <c:pt idx="55">
                  <c:v>14.023345206801263</c:v>
                </c:pt>
                <c:pt idx="56">
                  <c:v>10.744067270024548</c:v>
                </c:pt>
                <c:pt idx="57">
                  <c:v>10.398657819447177</c:v>
                </c:pt>
                <c:pt idx="58">
                  <c:v>7.508805070728175</c:v>
                </c:pt>
                <c:pt idx="59">
                  <c:v>5.426561665438179</c:v>
                </c:pt>
                <c:pt idx="60">
                  <c:v>5.160255098878452</c:v>
                </c:pt>
                <c:pt idx="61">
                  <c:v>3.8779368492563693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泌尿外科</c:v>
                </c:pt>
                <c:pt idx="4">
                  <c:v>心病二科</c:v>
                </c:pt>
                <c:pt idx="5">
                  <c:v>针灸科</c:v>
                </c:pt>
                <c:pt idx="6">
                  <c:v>神经内科</c:v>
                </c:pt>
                <c:pt idx="7">
                  <c:v>妇科</c:v>
                </c:pt>
                <c:pt idx="8">
                  <c:v>血液科</c:v>
                </c:pt>
                <c:pt idx="9">
                  <c:v>中医外治中心</c:v>
                </c:pt>
                <c:pt idx="10">
                  <c:v>肿瘤内科</c:v>
                </c:pt>
                <c:pt idx="11">
                  <c:v>运动损伤骨科</c:v>
                </c:pt>
                <c:pt idx="12">
                  <c:v>心血管内科</c:v>
                </c:pt>
                <c:pt idx="13">
                  <c:v>皮肤科</c:v>
                </c:pt>
                <c:pt idx="14">
                  <c:v>关节骨科</c:v>
                </c:pt>
                <c:pt idx="15">
                  <c:v>显微骨科</c:v>
                </c:pt>
                <c:pt idx="16">
                  <c:v>肾病科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男科</c:v>
                </c:pt>
                <c:pt idx="20">
                  <c:v>眼科</c:v>
                </c:pt>
                <c:pt idx="21">
                  <c:v>中医经典科</c:v>
                </c:pt>
                <c:pt idx="22">
                  <c:v>老年医学科</c:v>
                </c:pt>
                <c:pt idx="23">
                  <c:v>乳腺甲状腺外科</c:v>
                </c:pt>
                <c:pt idx="24">
                  <c:v>医院</c:v>
                </c:pt>
                <c:pt idx="25">
                  <c:v>妇科妇二科合并</c:v>
                </c:pt>
                <c:pt idx="26">
                  <c:v>风湿病科</c:v>
                </c:pt>
                <c:pt idx="27">
                  <c:v>治未病中心</c:v>
                </c:pt>
                <c:pt idx="28">
                  <c:v>东区肾病科</c:v>
                </c:pt>
                <c:pt idx="29">
                  <c:v>脾胃科消化科合并</c:v>
                </c:pt>
                <c:pt idx="30">
                  <c:v>康复科</c:v>
                </c:pt>
                <c:pt idx="31">
                  <c:v>妇二科</c:v>
                </c:pt>
                <c:pt idx="32">
                  <c:v>产科</c:v>
                </c:pt>
                <c:pt idx="33">
                  <c:v>美容皮肤科</c:v>
                </c:pt>
                <c:pt idx="34">
                  <c:v>肝病科</c:v>
                </c:pt>
                <c:pt idx="35">
                  <c:v>肝胆外科</c:v>
                </c:pt>
                <c:pt idx="36">
                  <c:v>胸外科</c:v>
                </c:pt>
                <c:pt idx="37">
                  <c:v>耳鼻喉科</c:v>
                </c:pt>
                <c:pt idx="38">
                  <c:v>周围血管科</c:v>
                </c:pt>
                <c:pt idx="39">
                  <c:v>心病三科</c:v>
                </c:pt>
                <c:pt idx="40">
                  <c:v>儿科</c:v>
                </c:pt>
                <c:pt idx="41">
                  <c:v>重症医学科</c:v>
                </c:pt>
                <c:pt idx="42">
                  <c:v>内分泌科</c:v>
                </c:pt>
                <c:pt idx="43">
                  <c:v>综合内科</c:v>
                </c:pt>
                <c:pt idx="44">
                  <c:v>心病四科</c:v>
                </c:pt>
                <c:pt idx="45">
                  <c:v>东区重症医学科</c:v>
                </c:pt>
                <c:pt idx="46">
                  <c:v>消化内科</c:v>
                </c:pt>
                <c:pt idx="47">
                  <c:v>肛肠科</c:v>
                </c:pt>
                <c:pt idx="48">
                  <c:v>创伤骨科</c:v>
                </c:pt>
                <c:pt idx="49">
                  <c:v>神经外科</c:v>
                </c:pt>
                <c:pt idx="50">
                  <c:v>推拿科</c:v>
                </c:pt>
                <c:pt idx="51">
                  <c:v>身心医学科</c:v>
                </c:pt>
                <c:pt idx="52">
                  <c:v>普通外科</c:v>
                </c:pt>
                <c:pt idx="53">
                  <c:v>肾脏内科</c:v>
                </c:pt>
                <c:pt idx="54">
                  <c:v>小儿推拿科</c:v>
                </c:pt>
                <c:pt idx="55">
                  <c:v>脑病二科</c:v>
                </c:pt>
                <c:pt idx="56">
                  <c:v>呼吸内科</c:v>
                </c:pt>
                <c:pt idx="57">
                  <c:v>口腔科</c:v>
                </c:pt>
                <c:pt idx="58">
                  <c:v>骨科</c:v>
                </c:pt>
                <c:pt idx="59">
                  <c:v>西区重症医学科</c:v>
                </c:pt>
                <c:pt idx="60">
                  <c:v>微创骨科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39.78046286554814</c:v>
                </c:pt>
                <c:pt idx="2">
                  <c:v>37.688983320586665</c:v>
                </c:pt>
                <c:pt idx="3">
                  <c:v>33.43629903490512</c:v>
                </c:pt>
                <c:pt idx="4">
                  <c:v>27.801178548996337</c:v>
                </c:pt>
                <c:pt idx="5">
                  <c:v>26.38239265223176</c:v>
                </c:pt>
                <c:pt idx="6">
                  <c:v>22.588643192222445</c:v>
                </c:pt>
                <c:pt idx="7">
                  <c:v>20.580877049131274</c:v>
                </c:pt>
                <c:pt idx="8">
                  <c:v>17.554808777261655</c:v>
                </c:pt>
                <c:pt idx="9">
                  <c:v>17.424757166487417</c:v>
                </c:pt>
                <c:pt idx="10">
                  <c:v>16.109302971755408</c:v>
                </c:pt>
                <c:pt idx="11">
                  <c:v>15.631859536483667</c:v>
                </c:pt>
                <c:pt idx="12">
                  <c:v>14.730557703963054</c:v>
                </c:pt>
                <c:pt idx="13">
                  <c:v>14.670246940853948</c:v>
                </c:pt>
                <c:pt idx="14">
                  <c:v>10.89832947243366</c:v>
                </c:pt>
                <c:pt idx="15">
                  <c:v>10.204358346537619</c:v>
                </c:pt>
                <c:pt idx="16">
                  <c:v>9.12256331538564</c:v>
                </c:pt>
                <c:pt idx="17">
                  <c:v>8.044681125884162</c:v>
                </c:pt>
                <c:pt idx="18">
                  <c:v>7.986798347824211</c:v>
                </c:pt>
                <c:pt idx="19">
                  <c:v>7.728854221846707</c:v>
                </c:pt>
                <c:pt idx="20">
                  <c:v>6.750928132677539</c:v>
                </c:pt>
                <c:pt idx="21">
                  <c:v>6.094158787490785</c:v>
                </c:pt>
                <c:pt idx="22">
                  <c:v>6.086645908064028</c:v>
                </c:pt>
                <c:pt idx="23">
                  <c:v>6.066995430608079</c:v>
                </c:pt>
                <c:pt idx="24">
                  <c:v>5.768016567409714</c:v>
                </c:pt>
                <c:pt idx="25">
                  <c:v>5.724440067446799</c:v>
                </c:pt>
                <c:pt idx="26">
                  <c:v>5.698567668602814</c:v>
                </c:pt>
                <c:pt idx="27">
                  <c:v>5.465681251675845</c:v>
                </c:pt>
                <c:pt idx="28">
                  <c:v>5.303970857717993</c:v>
                </c:pt>
                <c:pt idx="29">
                  <c:v>5.2971387587164775</c:v>
                </c:pt>
                <c:pt idx="30">
                  <c:v>5.236453960731437</c:v>
                </c:pt>
                <c:pt idx="31">
                  <c:v>5.234825431767547</c:v>
                </c:pt>
                <c:pt idx="32">
                  <c:v>5.168495495171346</c:v>
                </c:pt>
                <c:pt idx="33">
                  <c:v>5.131942311600257</c:v>
                </c:pt>
                <c:pt idx="34">
                  <c:v>5.083565624505851</c:v>
                </c:pt>
                <c:pt idx="35">
                  <c:v>4.877195320891459</c:v>
                </c:pt>
                <c:pt idx="36">
                  <c:v>4.730368005012666</c:v>
                </c:pt>
                <c:pt idx="37">
                  <c:v>4.565575669782608</c:v>
                </c:pt>
                <c:pt idx="38">
                  <c:v>4.520208035922728</c:v>
                </c:pt>
                <c:pt idx="39">
                  <c:v>4.505952975685683</c:v>
                </c:pt>
                <c:pt idx="40">
                  <c:v>4.437133373079195</c:v>
                </c:pt>
                <c:pt idx="41">
                  <c:v>4.232885577048267</c:v>
                </c:pt>
                <c:pt idx="42">
                  <c:v>4.08165769636982</c:v>
                </c:pt>
                <c:pt idx="43">
                  <c:v>4.013784919764252</c:v>
                </c:pt>
                <c:pt idx="44">
                  <c:v>4.007652449758205</c:v>
                </c:pt>
                <c:pt idx="45">
                  <c:v>3.9300992341440897</c:v>
                </c:pt>
                <c:pt idx="46">
                  <c:v>3.9178849049645956</c:v>
                </c:pt>
                <c:pt idx="47">
                  <c:v>3.889938812504269</c:v>
                </c:pt>
                <c:pt idx="48">
                  <c:v>3.8247444600614324</c:v>
                </c:pt>
                <c:pt idx="49">
                  <c:v>3.746685800557261</c:v>
                </c:pt>
                <c:pt idx="50">
                  <c:v>3.665939955743883</c:v>
                </c:pt>
                <c:pt idx="51">
                  <c:v>3.5707693261755638</c:v>
                </c:pt>
                <c:pt idx="52">
                  <c:v>3.5601071760873237</c:v>
                </c:pt>
                <c:pt idx="53">
                  <c:v>3.438203541758554</c:v>
                </c:pt>
                <c:pt idx="54">
                  <c:v>3.438098423600683</c:v>
                </c:pt>
                <c:pt idx="55">
                  <c:v>3.3882753234815963</c:v>
                </c:pt>
                <c:pt idx="56">
                  <c:v>3.2064736238512728</c:v>
                </c:pt>
                <c:pt idx="57">
                  <c:v>3.1433223260433216</c:v>
                </c:pt>
                <c:pt idx="58">
                  <c:v>3.1224301056474197</c:v>
                </c:pt>
                <c:pt idx="59">
                  <c:v>3.1112906711446064</c:v>
                </c:pt>
                <c:pt idx="60">
                  <c:v>3.082850352536655</c:v>
                </c:pt>
                <c:pt idx="61">
                  <c:v>3.079756208957854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医院</c:v>
                </c:pt>
                <c:pt idx="2">
                  <c:v>关节骨科</c:v>
                </c:pt>
                <c:pt idx="3">
                  <c:v>口腔科</c:v>
                </c:pt>
                <c:pt idx="4">
                  <c:v>产科</c:v>
                </c:pt>
                <c:pt idx="5">
                  <c:v>乳腺甲状腺外科</c:v>
                </c:pt>
                <c:pt idx="6">
                  <c:v>运动损伤骨科</c:v>
                </c:pt>
                <c:pt idx="7">
                  <c:v>皮肤科</c:v>
                </c:pt>
                <c:pt idx="8">
                  <c:v>血液科</c:v>
                </c:pt>
                <c:pt idx="9">
                  <c:v>风湿病科</c:v>
                </c:pt>
                <c:pt idx="10">
                  <c:v>推拿科</c:v>
                </c:pt>
                <c:pt idx="11">
                  <c:v>周围血管科</c:v>
                </c:pt>
                <c:pt idx="12">
                  <c:v>眼科</c:v>
                </c:pt>
                <c:pt idx="13">
                  <c:v>微创骨科</c:v>
                </c:pt>
                <c:pt idx="14">
                  <c:v>东区重症医学科</c:v>
                </c:pt>
                <c:pt idx="15">
                  <c:v>心病四科</c:v>
                </c:pt>
                <c:pt idx="16">
                  <c:v>脾胃科消化科合并</c:v>
                </c:pt>
                <c:pt idx="17">
                  <c:v>脑病二科</c:v>
                </c:pt>
                <c:pt idx="18">
                  <c:v>中医外治中心</c:v>
                </c:pt>
                <c:pt idx="19">
                  <c:v>创伤骨科</c:v>
                </c:pt>
                <c:pt idx="20">
                  <c:v>中医经典科</c:v>
                </c:pt>
                <c:pt idx="21">
                  <c:v>西区重症医学科</c:v>
                </c:pt>
                <c:pt idx="22">
                  <c:v>肿瘤内科</c:v>
                </c:pt>
                <c:pt idx="23">
                  <c:v>妇二科</c:v>
                </c:pt>
                <c:pt idx="24">
                  <c:v>耳鼻喉科</c:v>
                </c:pt>
                <c:pt idx="25">
                  <c:v>小儿骨科</c:v>
                </c:pt>
                <c:pt idx="26">
                  <c:v>肛肠科</c:v>
                </c:pt>
                <c:pt idx="27">
                  <c:v>显微骨科</c:v>
                </c:pt>
                <c:pt idx="28">
                  <c:v>脾胃病科</c:v>
                </c:pt>
                <c:pt idx="29">
                  <c:v>儿科</c:v>
                </c:pt>
                <c:pt idx="30">
                  <c:v>综合内科</c:v>
                </c:pt>
                <c:pt idx="31">
                  <c:v>脑病一科</c:v>
                </c:pt>
                <c:pt idx="32">
                  <c:v>肝胆外科</c:v>
                </c:pt>
                <c:pt idx="33">
                  <c:v>肾病科</c:v>
                </c:pt>
                <c:pt idx="34">
                  <c:v>肝病科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男科</c:v>
                </c:pt>
                <c:pt idx="38">
                  <c:v>小儿推拿科</c:v>
                </c:pt>
                <c:pt idx="39">
                  <c:v>心病一科</c:v>
                </c:pt>
                <c:pt idx="40">
                  <c:v>骨科</c:v>
                </c:pt>
                <c:pt idx="41">
                  <c:v>脑病三科</c:v>
                </c:pt>
                <c:pt idx="42">
                  <c:v>神经外科</c:v>
                </c:pt>
                <c:pt idx="43">
                  <c:v>心病二科</c:v>
                </c:pt>
                <c:pt idx="44">
                  <c:v>泌尿外科</c:v>
                </c:pt>
                <c:pt idx="45">
                  <c:v>脊柱骨科</c:v>
                </c:pt>
                <c:pt idx="46">
                  <c:v>东区肾病科</c:v>
                </c:pt>
                <c:pt idx="47">
                  <c:v>治未病中心</c:v>
                </c:pt>
                <c:pt idx="48">
                  <c:v>呼吸内科</c:v>
                </c:pt>
                <c:pt idx="49">
                  <c:v>美容皮肤科</c:v>
                </c:pt>
                <c:pt idx="50">
                  <c:v>重症医学科</c:v>
                </c:pt>
                <c:pt idx="51">
                  <c:v>身心医学科</c:v>
                </c:pt>
                <c:pt idx="52">
                  <c:v>心血管内科</c:v>
                </c:pt>
                <c:pt idx="53">
                  <c:v>康复科</c:v>
                </c:pt>
                <c:pt idx="54">
                  <c:v>消化内科</c:v>
                </c:pt>
                <c:pt idx="55">
                  <c:v>肾脏内科</c:v>
                </c:pt>
                <c:pt idx="56">
                  <c:v>妇科</c:v>
                </c:pt>
                <c:pt idx="57">
                  <c:v>老年医学科</c:v>
                </c:pt>
                <c:pt idx="58">
                  <c:v>普通外科</c:v>
                </c:pt>
                <c:pt idx="59">
                  <c:v>妇科妇二科合并</c:v>
                </c:pt>
                <c:pt idx="60">
                  <c:v>针灸科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98.81798620577071</c:v>
                </c:pt>
                <c:pt idx="2">
                  <c:v>98.14933603306007</c:v>
                </c:pt>
                <c:pt idx="3">
                  <c:v>95.30204272344015</c:v>
                </c:pt>
                <c:pt idx="4">
                  <c:v>94.93561764040241</c:v>
                </c:pt>
                <c:pt idx="5">
                  <c:v>94.56919621211064</c:v>
                </c:pt>
                <c:pt idx="6">
                  <c:v>92.8607290848277</c:v>
                </c:pt>
                <c:pt idx="7">
                  <c:v>91.09034482721759</c:v>
                </c:pt>
                <c:pt idx="8">
                  <c:v>90.067961441113</c:v>
                </c:pt>
                <c:pt idx="9">
                  <c:v>88.9015807253965</c:v>
                </c:pt>
                <c:pt idx="10">
                  <c:v>88.52815003812258</c:v>
                </c:pt>
                <c:pt idx="11">
                  <c:v>86.64771085098688</c:v>
                </c:pt>
                <c:pt idx="12">
                  <c:v>85.85186706685506</c:v>
                </c:pt>
                <c:pt idx="13">
                  <c:v>85.6287094527974</c:v>
                </c:pt>
                <c:pt idx="14">
                  <c:v>81.99512696676078</c:v>
                </c:pt>
                <c:pt idx="15">
                  <c:v>81.48467107748492</c:v>
                </c:pt>
                <c:pt idx="16">
                  <c:v>81.34749872457746</c:v>
                </c:pt>
                <c:pt idx="17">
                  <c:v>78.40240096523698</c:v>
                </c:pt>
                <c:pt idx="18">
                  <c:v>78.05360666871196</c:v>
                </c:pt>
                <c:pt idx="19">
                  <c:v>73.8525565856045</c:v>
                </c:pt>
                <c:pt idx="20">
                  <c:v>70.94553108871203</c:v>
                </c:pt>
                <c:pt idx="21">
                  <c:v>70.39251599739197</c:v>
                </c:pt>
                <c:pt idx="22">
                  <c:v>68.47291596232391</c:v>
                </c:pt>
                <c:pt idx="23">
                  <c:v>68.26499478561576</c:v>
                </c:pt>
                <c:pt idx="24">
                  <c:v>68.16981911948508</c:v>
                </c:pt>
                <c:pt idx="25">
                  <c:v>66.44333313995247</c:v>
                </c:pt>
                <c:pt idx="26">
                  <c:v>66.18514746165634</c:v>
                </c:pt>
                <c:pt idx="27">
                  <c:v>65.43253666745287</c:v>
                </c:pt>
                <c:pt idx="28">
                  <c:v>63.15165886320498</c:v>
                </c:pt>
                <c:pt idx="29">
                  <c:v>61.32845639540483</c:v>
                </c:pt>
                <c:pt idx="30">
                  <c:v>57.83799731755291</c:v>
                </c:pt>
                <c:pt idx="31">
                  <c:v>57.793015515600814</c:v>
                </c:pt>
                <c:pt idx="32">
                  <c:v>56.951247392884234</c:v>
                </c:pt>
                <c:pt idx="33">
                  <c:v>56.773990426337214</c:v>
                </c:pt>
                <c:pt idx="34">
                  <c:v>49.8604974002266</c:v>
                </c:pt>
                <c:pt idx="35">
                  <c:v>49.596020312771856</c:v>
                </c:pt>
                <c:pt idx="36">
                  <c:v>47.84134747257128</c:v>
                </c:pt>
                <c:pt idx="37">
                  <c:v>43.94567695871291</c:v>
                </c:pt>
                <c:pt idx="38">
                  <c:v>41.3698009782016</c:v>
                </c:pt>
                <c:pt idx="39">
                  <c:v>40.28733175886668</c:v>
                </c:pt>
                <c:pt idx="40">
                  <c:v>35.12216206876258</c:v>
                </c:pt>
                <c:pt idx="41">
                  <c:v>34.08790200872482</c:v>
                </c:pt>
                <c:pt idx="42">
                  <c:v>33.30473075129175</c:v>
                </c:pt>
                <c:pt idx="43">
                  <c:v>31.60151067047916</c:v>
                </c:pt>
                <c:pt idx="44">
                  <c:v>28.902392343245445</c:v>
                </c:pt>
                <c:pt idx="45">
                  <c:v>28.3164103022232</c:v>
                </c:pt>
                <c:pt idx="46">
                  <c:v>27.40011590096202</c:v>
                </c:pt>
                <c:pt idx="47">
                  <c:v>25.234203102393025</c:v>
                </c:pt>
                <c:pt idx="48">
                  <c:v>24.346903826680634</c:v>
                </c:pt>
                <c:pt idx="49">
                  <c:v>23.382220351260568</c:v>
                </c:pt>
                <c:pt idx="50">
                  <c:v>23.304134725684477</c:v>
                </c:pt>
                <c:pt idx="51">
                  <c:v>22.458506347170292</c:v>
                </c:pt>
                <c:pt idx="52">
                  <c:v>20.328593543337938</c:v>
                </c:pt>
                <c:pt idx="53">
                  <c:v>15.141571066199457</c:v>
                </c:pt>
                <c:pt idx="54">
                  <c:v>12.34577334302151</c:v>
                </c:pt>
                <c:pt idx="55">
                  <c:v>10.498920279142132</c:v>
                </c:pt>
                <c:pt idx="56">
                  <c:v>9.40497865903821</c:v>
                </c:pt>
                <c:pt idx="57">
                  <c:v>7.796327851778315</c:v>
                </c:pt>
                <c:pt idx="58">
                  <c:v>7.59357947072766</c:v>
                </c:pt>
                <c:pt idx="59">
                  <c:v>7.573430932269942</c:v>
                </c:pt>
                <c:pt idx="60">
                  <c:v>5.722340254245364</c:v>
                </c:pt>
                <c:pt idx="61">
                  <c:v>0.6402455439335506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老年医学科</c:v>
                </c:pt>
                <c:pt idx="2">
                  <c:v>心病四科</c:v>
                </c:pt>
                <c:pt idx="3">
                  <c:v>小儿骨科</c:v>
                </c:pt>
                <c:pt idx="4">
                  <c:v>血液科</c:v>
                </c:pt>
                <c:pt idx="5">
                  <c:v>针灸科</c:v>
                </c:pt>
                <c:pt idx="6">
                  <c:v>脑病三科</c:v>
                </c:pt>
                <c:pt idx="7">
                  <c:v>心血管内科</c:v>
                </c:pt>
                <c:pt idx="8">
                  <c:v>重症医学科</c:v>
                </c:pt>
                <c:pt idx="9">
                  <c:v>周围血管科</c:v>
                </c:pt>
                <c:pt idx="10">
                  <c:v>妇科妇二科合并</c:v>
                </c:pt>
                <c:pt idx="11">
                  <c:v>治未病中心</c:v>
                </c:pt>
                <c:pt idx="12">
                  <c:v>内分泌科</c:v>
                </c:pt>
                <c:pt idx="13">
                  <c:v>呼吸内科</c:v>
                </c:pt>
                <c:pt idx="14">
                  <c:v>肝病科</c:v>
                </c:pt>
                <c:pt idx="15">
                  <c:v>肿瘤内科</c:v>
                </c:pt>
                <c:pt idx="16">
                  <c:v>推拿科</c:v>
                </c:pt>
                <c:pt idx="17">
                  <c:v>东区重症医学科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东区肾病科</c:v>
                </c:pt>
                <c:pt idx="21">
                  <c:v>心病三科</c:v>
                </c:pt>
                <c:pt idx="22">
                  <c:v>综合内科</c:v>
                </c:pt>
                <c:pt idx="23">
                  <c:v>肾脏内科</c:v>
                </c:pt>
                <c:pt idx="24">
                  <c:v>产科</c:v>
                </c:pt>
                <c:pt idx="25">
                  <c:v>脾胃病科</c:v>
                </c:pt>
                <c:pt idx="26">
                  <c:v>脑病二科</c:v>
                </c:pt>
                <c:pt idx="27">
                  <c:v>消化内科</c:v>
                </c:pt>
                <c:pt idx="28">
                  <c:v>风湿病科</c:v>
                </c:pt>
                <c:pt idx="29">
                  <c:v>胸外科</c:v>
                </c:pt>
                <c:pt idx="30">
                  <c:v>耳鼻喉科</c:v>
                </c:pt>
                <c:pt idx="31">
                  <c:v>肾病科</c:v>
                </c:pt>
                <c:pt idx="32">
                  <c:v>脾胃科消化科合并</c:v>
                </c:pt>
                <c:pt idx="33">
                  <c:v>皮肤科</c:v>
                </c:pt>
                <c:pt idx="34">
                  <c:v>创伤骨科</c:v>
                </c:pt>
                <c:pt idx="35">
                  <c:v>肝胆外科</c:v>
                </c:pt>
                <c:pt idx="36">
                  <c:v>妇科</c:v>
                </c:pt>
                <c:pt idx="37">
                  <c:v>小儿推拿科</c:v>
                </c:pt>
                <c:pt idx="38">
                  <c:v>中医经典科</c:v>
                </c:pt>
                <c:pt idx="39">
                  <c:v>关节骨科</c:v>
                </c:pt>
                <c:pt idx="40">
                  <c:v>泌尿外科</c:v>
                </c:pt>
                <c:pt idx="41">
                  <c:v>中医外治中心</c:v>
                </c:pt>
                <c:pt idx="42">
                  <c:v>康复科</c:v>
                </c:pt>
                <c:pt idx="43">
                  <c:v>身心医学科</c:v>
                </c:pt>
                <c:pt idx="44">
                  <c:v>肛肠科</c:v>
                </c:pt>
                <c:pt idx="45">
                  <c:v>神经内科</c:v>
                </c:pt>
                <c:pt idx="46">
                  <c:v>普通外科</c:v>
                </c:pt>
                <c:pt idx="47">
                  <c:v>脊柱骨科</c:v>
                </c:pt>
                <c:pt idx="48">
                  <c:v>美容皮肤科</c:v>
                </c:pt>
                <c:pt idx="49">
                  <c:v>医院</c:v>
                </c:pt>
                <c:pt idx="50">
                  <c:v>儿科</c:v>
                </c:pt>
                <c:pt idx="51">
                  <c:v>神经外科</c:v>
                </c:pt>
                <c:pt idx="52">
                  <c:v>妇二科</c:v>
                </c:pt>
                <c:pt idx="53">
                  <c:v>微创骨科</c:v>
                </c:pt>
                <c:pt idx="54">
                  <c:v>心病一科</c:v>
                </c:pt>
                <c:pt idx="55">
                  <c:v>口腔科</c:v>
                </c:pt>
                <c:pt idx="56">
                  <c:v>乳腺甲状腺外科</c:v>
                </c:pt>
                <c:pt idx="57">
                  <c:v>骨科</c:v>
                </c:pt>
                <c:pt idx="58">
                  <c:v>脑病一科</c:v>
                </c:pt>
                <c:pt idx="59">
                  <c:v>西区重症医学科</c:v>
                </c:pt>
                <c:pt idx="60">
                  <c:v>眼科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97.80994665779615</c:v>
                </c:pt>
                <c:pt idx="2">
                  <c:v>97.55844880936533</c:v>
                </c:pt>
                <c:pt idx="3">
                  <c:v>96.52967003315601</c:v>
                </c:pt>
                <c:pt idx="4">
                  <c:v>92.67733503591369</c:v>
                </c:pt>
                <c:pt idx="5">
                  <c:v>88.61965063046135</c:v>
                </c:pt>
                <c:pt idx="6">
                  <c:v>88.05686869975709</c:v>
                </c:pt>
                <c:pt idx="7">
                  <c:v>87.34488551270277</c:v>
                </c:pt>
                <c:pt idx="8">
                  <c:v>87.11895983420013</c:v>
                </c:pt>
                <c:pt idx="9">
                  <c:v>85.76433382500383</c:v>
                </c:pt>
                <c:pt idx="10">
                  <c:v>79.46278252471234</c:v>
                </c:pt>
                <c:pt idx="11">
                  <c:v>78.2913833316214</c:v>
                </c:pt>
                <c:pt idx="12">
                  <c:v>74.58762532713648</c:v>
                </c:pt>
                <c:pt idx="13">
                  <c:v>73.2429827418324</c:v>
                </c:pt>
                <c:pt idx="14">
                  <c:v>72.03278234912351</c:v>
                </c:pt>
                <c:pt idx="15">
                  <c:v>70.38761243491386</c:v>
                </c:pt>
                <c:pt idx="16">
                  <c:v>69.57396548838437</c:v>
                </c:pt>
                <c:pt idx="17">
                  <c:v>69.46349171293538</c:v>
                </c:pt>
                <c:pt idx="18">
                  <c:v>68.27502538310753</c:v>
                </c:pt>
                <c:pt idx="19">
                  <c:v>64.67529678357504</c:v>
                </c:pt>
                <c:pt idx="20">
                  <c:v>62.94888907394856</c:v>
                </c:pt>
                <c:pt idx="21">
                  <c:v>60.970683114466155</c:v>
                </c:pt>
                <c:pt idx="22">
                  <c:v>60.21090821378961</c:v>
                </c:pt>
                <c:pt idx="23">
                  <c:v>60.02045983893534</c:v>
                </c:pt>
                <c:pt idx="24">
                  <c:v>58.096573438797435</c:v>
                </c:pt>
                <c:pt idx="25">
                  <c:v>57.360650514274525</c:v>
                </c:pt>
                <c:pt idx="26">
                  <c:v>56.7936107790844</c:v>
                </c:pt>
                <c:pt idx="27">
                  <c:v>56.074441740881014</c:v>
                </c:pt>
                <c:pt idx="28">
                  <c:v>55.79668544130392</c:v>
                </c:pt>
                <c:pt idx="29">
                  <c:v>55.67071775253643</c:v>
                </c:pt>
                <c:pt idx="30">
                  <c:v>54.170500455048746</c:v>
                </c:pt>
                <c:pt idx="31">
                  <c:v>53.30188713894358</c:v>
                </c:pt>
                <c:pt idx="32">
                  <c:v>52.51893545985726</c:v>
                </c:pt>
                <c:pt idx="33">
                  <c:v>52.297256556972876</c:v>
                </c:pt>
                <c:pt idx="34">
                  <c:v>50.525290911115036</c:v>
                </c:pt>
                <c:pt idx="35">
                  <c:v>49.20899529770245</c:v>
                </c:pt>
                <c:pt idx="36">
                  <c:v>49.06270846978652</c:v>
                </c:pt>
                <c:pt idx="37">
                  <c:v>47.84578328429551</c:v>
                </c:pt>
                <c:pt idx="38">
                  <c:v>44.32021932334165</c:v>
                </c:pt>
                <c:pt idx="39">
                  <c:v>43.56792053413503</c:v>
                </c:pt>
                <c:pt idx="40">
                  <c:v>40.683895787382895</c:v>
                </c:pt>
                <c:pt idx="41">
                  <c:v>40.66036559641837</c:v>
                </c:pt>
                <c:pt idx="42">
                  <c:v>36.03784648879442</c:v>
                </c:pt>
                <c:pt idx="43">
                  <c:v>35.99797573448266</c:v>
                </c:pt>
                <c:pt idx="44">
                  <c:v>33.37804269108777</c:v>
                </c:pt>
                <c:pt idx="45">
                  <c:v>31.29851701806464</c:v>
                </c:pt>
                <c:pt idx="46">
                  <c:v>29.716598484448845</c:v>
                </c:pt>
                <c:pt idx="47">
                  <c:v>28.60127289858013</c:v>
                </c:pt>
                <c:pt idx="48">
                  <c:v>25.61640870955963</c:v>
                </c:pt>
                <c:pt idx="49">
                  <c:v>25.576060754507562</c:v>
                </c:pt>
                <c:pt idx="50">
                  <c:v>25.057386158724174</c:v>
                </c:pt>
                <c:pt idx="51">
                  <c:v>24.861948421469812</c:v>
                </c:pt>
                <c:pt idx="52">
                  <c:v>23.48128304512824</c:v>
                </c:pt>
                <c:pt idx="53">
                  <c:v>23.475276881545376</c:v>
                </c:pt>
                <c:pt idx="54">
                  <c:v>21.574814370803406</c:v>
                </c:pt>
                <c:pt idx="55">
                  <c:v>20.415533826016084</c:v>
                </c:pt>
                <c:pt idx="56">
                  <c:v>11.343032746925191</c:v>
                </c:pt>
                <c:pt idx="57">
                  <c:v>7.805426761616806</c:v>
                </c:pt>
                <c:pt idx="58">
                  <c:v>4.996057681260475</c:v>
                </c:pt>
                <c:pt idx="59">
                  <c:v>4.370286979150102</c:v>
                </c:pt>
                <c:pt idx="60">
                  <c:v>3.0632611678176436</c:v>
                </c:pt>
                <c:pt idx="61">
                  <c:v>0.35892258345639855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肾脏内科</c:v>
                </c:pt>
                <c:pt idx="2">
                  <c:v>西区重症医学科</c:v>
                </c:pt>
                <c:pt idx="3">
                  <c:v>眼科</c:v>
                </c:pt>
                <c:pt idx="4">
                  <c:v>妇科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脑病一科</c:v>
                </c:pt>
                <c:pt idx="8">
                  <c:v>身心医学科</c:v>
                </c:pt>
                <c:pt idx="9">
                  <c:v>小儿推拿科</c:v>
                </c:pt>
                <c:pt idx="10">
                  <c:v>乳腺甲状腺外科</c:v>
                </c:pt>
                <c:pt idx="11">
                  <c:v>胸外科</c:v>
                </c:pt>
                <c:pt idx="12">
                  <c:v>显微骨科</c:v>
                </c:pt>
                <c:pt idx="13">
                  <c:v>肛肠科</c:v>
                </c:pt>
                <c:pt idx="14">
                  <c:v>推拿科</c:v>
                </c:pt>
                <c:pt idx="15">
                  <c:v>神经内科</c:v>
                </c:pt>
                <c:pt idx="16">
                  <c:v>东区肾病科</c:v>
                </c:pt>
                <c:pt idx="17">
                  <c:v>关节骨科</c:v>
                </c:pt>
                <c:pt idx="18">
                  <c:v>美容皮肤科</c:v>
                </c:pt>
                <c:pt idx="19">
                  <c:v>治未病中心</c:v>
                </c:pt>
                <c:pt idx="20">
                  <c:v>小儿骨科</c:v>
                </c:pt>
                <c:pt idx="21">
                  <c:v>脑病三科</c:v>
                </c:pt>
                <c:pt idx="22">
                  <c:v>康复科</c:v>
                </c:pt>
                <c:pt idx="23">
                  <c:v>肿瘤内科</c:v>
                </c:pt>
                <c:pt idx="24">
                  <c:v>针灸科</c:v>
                </c:pt>
                <c:pt idx="25">
                  <c:v>妇二科</c:v>
                </c:pt>
                <c:pt idx="26">
                  <c:v>耳鼻喉科</c:v>
                </c:pt>
                <c:pt idx="27">
                  <c:v>普通外科</c:v>
                </c:pt>
                <c:pt idx="28">
                  <c:v>运动损伤骨科</c:v>
                </c:pt>
                <c:pt idx="29">
                  <c:v>呼吸内科</c:v>
                </c:pt>
                <c:pt idx="30">
                  <c:v>肾病科</c:v>
                </c:pt>
                <c:pt idx="31">
                  <c:v>心病三科</c:v>
                </c:pt>
                <c:pt idx="32">
                  <c:v>周围血管科</c:v>
                </c:pt>
                <c:pt idx="33">
                  <c:v>综合内科</c:v>
                </c:pt>
                <c:pt idx="34">
                  <c:v>妇科妇二科合并</c:v>
                </c:pt>
                <c:pt idx="35">
                  <c:v>老年医学科</c:v>
                </c:pt>
                <c:pt idx="36">
                  <c:v>血液科</c:v>
                </c:pt>
                <c:pt idx="37">
                  <c:v>心病二科</c:v>
                </c:pt>
                <c:pt idx="38">
                  <c:v>心病一科</c:v>
                </c:pt>
                <c:pt idx="39">
                  <c:v>风湿病科</c:v>
                </c:pt>
                <c:pt idx="40">
                  <c:v>神经外科</c:v>
                </c:pt>
                <c:pt idx="41">
                  <c:v>微创骨科</c:v>
                </c:pt>
                <c:pt idx="42">
                  <c:v>心血管内科</c:v>
                </c:pt>
                <c:pt idx="43">
                  <c:v>皮肤科</c:v>
                </c:pt>
                <c:pt idx="44">
                  <c:v>肝胆外科</c:v>
                </c:pt>
                <c:pt idx="45">
                  <c:v>骨科</c:v>
                </c:pt>
                <c:pt idx="46">
                  <c:v>脾胃病科</c:v>
                </c:pt>
                <c:pt idx="47">
                  <c:v>中医经典科</c:v>
                </c:pt>
                <c:pt idx="48">
                  <c:v>东区重症医学科</c:v>
                </c:pt>
                <c:pt idx="49">
                  <c:v>医院</c:v>
                </c:pt>
                <c:pt idx="50">
                  <c:v>产科</c:v>
                </c:pt>
                <c:pt idx="51">
                  <c:v>创伤骨科</c:v>
                </c:pt>
                <c:pt idx="52">
                  <c:v>脊柱骨科</c:v>
                </c:pt>
                <c:pt idx="53">
                  <c:v>泌尿外科</c:v>
                </c:pt>
                <c:pt idx="54">
                  <c:v>肝病科</c:v>
                </c:pt>
                <c:pt idx="55">
                  <c:v>脾胃科消化科合并</c:v>
                </c:pt>
                <c:pt idx="56">
                  <c:v>口腔科</c:v>
                </c:pt>
                <c:pt idx="57">
                  <c:v>脑病二科</c:v>
                </c:pt>
                <c:pt idx="58">
                  <c:v>消化内科</c:v>
                </c:pt>
                <c:pt idx="59">
                  <c:v>男科</c:v>
                </c:pt>
                <c:pt idx="60">
                  <c:v>重症医学科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99.85632889754446</c:v>
                </c:pt>
                <c:pt idx="2">
                  <c:v>96.7905511297537</c:v>
                </c:pt>
                <c:pt idx="3">
                  <c:v>96.19189362911922</c:v>
                </c:pt>
                <c:pt idx="4">
                  <c:v>95.09112118732871</c:v>
                </c:pt>
                <c:pt idx="5">
                  <c:v>95.07374461240936</c:v>
                </c:pt>
                <c:pt idx="6">
                  <c:v>94.40070881708431</c:v>
                </c:pt>
                <c:pt idx="7">
                  <c:v>93.71746372880334</c:v>
                </c:pt>
                <c:pt idx="8">
                  <c:v>93.069428828145</c:v>
                </c:pt>
                <c:pt idx="9">
                  <c:v>92.77373114158145</c:v>
                </c:pt>
                <c:pt idx="10">
                  <c:v>89.63410485779721</c:v>
                </c:pt>
                <c:pt idx="11">
                  <c:v>89.32260245993608</c:v>
                </c:pt>
                <c:pt idx="12">
                  <c:v>87.57273331192877</c:v>
                </c:pt>
                <c:pt idx="13">
                  <c:v>87.54121651400247</c:v>
                </c:pt>
                <c:pt idx="14">
                  <c:v>84.58592862196903</c:v>
                </c:pt>
                <c:pt idx="15">
                  <c:v>83.93943772351558</c:v>
                </c:pt>
                <c:pt idx="16">
                  <c:v>82.69799041357253</c:v>
                </c:pt>
                <c:pt idx="17">
                  <c:v>80.54693113547356</c:v>
                </c:pt>
                <c:pt idx="18">
                  <c:v>78.05459498047607</c:v>
                </c:pt>
                <c:pt idx="19">
                  <c:v>77.65970663080026</c:v>
                </c:pt>
                <c:pt idx="20">
                  <c:v>74.46565372543515</c:v>
                </c:pt>
                <c:pt idx="21">
                  <c:v>72.91046544684184</c:v>
                </c:pt>
                <c:pt idx="22">
                  <c:v>72.09584339528834</c:v>
                </c:pt>
                <c:pt idx="23">
                  <c:v>71.113125953548</c:v>
                </c:pt>
                <c:pt idx="24">
                  <c:v>69.49010032522833</c:v>
                </c:pt>
                <c:pt idx="25">
                  <c:v>67.9828472195496</c:v>
                </c:pt>
                <c:pt idx="26">
                  <c:v>66.37568819716805</c:v>
                </c:pt>
                <c:pt idx="27">
                  <c:v>66.31249308832744</c:v>
                </c:pt>
                <c:pt idx="28">
                  <c:v>62.884572945540405</c:v>
                </c:pt>
                <c:pt idx="29">
                  <c:v>62.66343309083508</c:v>
                </c:pt>
                <c:pt idx="30">
                  <c:v>61.06633577230241</c:v>
                </c:pt>
                <c:pt idx="31">
                  <c:v>60.97400917322917</c:v>
                </c:pt>
                <c:pt idx="32">
                  <c:v>60.511414702156685</c:v>
                </c:pt>
                <c:pt idx="33">
                  <c:v>58.45948999579765</c:v>
                </c:pt>
                <c:pt idx="34">
                  <c:v>57.66096338020818</c:v>
                </c:pt>
                <c:pt idx="35">
                  <c:v>56.84355739735009</c:v>
                </c:pt>
                <c:pt idx="36">
                  <c:v>56.29256000158328</c:v>
                </c:pt>
                <c:pt idx="37">
                  <c:v>50.95868637103797</c:v>
                </c:pt>
                <c:pt idx="38">
                  <c:v>49.678008192835385</c:v>
                </c:pt>
                <c:pt idx="39">
                  <c:v>48.84916346128593</c:v>
                </c:pt>
                <c:pt idx="40">
                  <c:v>48.7621420109979</c:v>
                </c:pt>
                <c:pt idx="41">
                  <c:v>44.70603514968218</c:v>
                </c:pt>
                <c:pt idx="42">
                  <c:v>43.55983825559772</c:v>
                </c:pt>
                <c:pt idx="43">
                  <c:v>37.50723036083057</c:v>
                </c:pt>
                <c:pt idx="44">
                  <c:v>37.24498488695545</c:v>
                </c:pt>
                <c:pt idx="45">
                  <c:v>35.86852584731791</c:v>
                </c:pt>
                <c:pt idx="46">
                  <c:v>32.057841874688066</c:v>
                </c:pt>
                <c:pt idx="47">
                  <c:v>30.824719411563343</c:v>
                </c:pt>
                <c:pt idx="48">
                  <c:v>24.939934500211248</c:v>
                </c:pt>
                <c:pt idx="49">
                  <c:v>22.486076844840355</c:v>
                </c:pt>
                <c:pt idx="50">
                  <c:v>19.152890294810728</c:v>
                </c:pt>
                <c:pt idx="51">
                  <c:v>19.075497919624812</c:v>
                </c:pt>
                <c:pt idx="52">
                  <c:v>17.991953538172943</c:v>
                </c:pt>
                <c:pt idx="53">
                  <c:v>17.497361344817197</c:v>
                </c:pt>
                <c:pt idx="54">
                  <c:v>17.071498850258884</c:v>
                </c:pt>
                <c:pt idx="55">
                  <c:v>12.827294081877291</c:v>
                </c:pt>
                <c:pt idx="56">
                  <c:v>12.2512215950491</c:v>
                </c:pt>
                <c:pt idx="57">
                  <c:v>11.169301004841548</c:v>
                </c:pt>
                <c:pt idx="58">
                  <c:v>10.223763730684013</c:v>
                </c:pt>
                <c:pt idx="59">
                  <c:v>3.7318552620238306</c:v>
                </c:pt>
                <c:pt idx="60">
                  <c:v>3.3519806472023443</c:v>
                </c:pt>
                <c:pt idx="61">
                  <c:v>1.088212622861628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胸外科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妇科</c:v>
                </c:pt>
                <c:pt idx="6">
                  <c:v>内分泌科</c:v>
                </c:pt>
                <c:pt idx="7">
                  <c:v>脾胃科消化科合并</c:v>
                </c:pt>
                <c:pt idx="8">
                  <c:v>重症医学科</c:v>
                </c:pt>
                <c:pt idx="9">
                  <c:v>妇科妇二科合并</c:v>
                </c:pt>
                <c:pt idx="10">
                  <c:v>妇二科</c:v>
                </c:pt>
                <c:pt idx="11">
                  <c:v>身心医学科</c:v>
                </c:pt>
                <c:pt idx="12">
                  <c:v>耳鼻喉科</c:v>
                </c:pt>
                <c:pt idx="13">
                  <c:v>东区重症医学科</c:v>
                </c:pt>
                <c:pt idx="14">
                  <c:v>产科</c:v>
                </c:pt>
                <c:pt idx="15">
                  <c:v>口腔科</c:v>
                </c:pt>
                <c:pt idx="16">
                  <c:v>老年医学科</c:v>
                </c:pt>
                <c:pt idx="17">
                  <c:v>心病二科</c:v>
                </c:pt>
                <c:pt idx="18">
                  <c:v>心血管内科</c:v>
                </c:pt>
                <c:pt idx="19">
                  <c:v>皮肤科</c:v>
                </c:pt>
                <c:pt idx="20">
                  <c:v>风湿病科</c:v>
                </c:pt>
                <c:pt idx="21">
                  <c:v>显微骨科</c:v>
                </c:pt>
                <c:pt idx="22">
                  <c:v>治未病中心</c:v>
                </c:pt>
                <c:pt idx="23">
                  <c:v>运动损伤骨科</c:v>
                </c:pt>
                <c:pt idx="24">
                  <c:v>西区重症医学科</c:v>
                </c:pt>
                <c:pt idx="25">
                  <c:v>综合内科</c:v>
                </c:pt>
                <c:pt idx="26">
                  <c:v>肾脏内科</c:v>
                </c:pt>
                <c:pt idx="27">
                  <c:v>肛肠科</c:v>
                </c:pt>
                <c:pt idx="28">
                  <c:v>心病一科</c:v>
                </c:pt>
                <c:pt idx="29">
                  <c:v>肝胆外科</c:v>
                </c:pt>
                <c:pt idx="30">
                  <c:v>儿科</c:v>
                </c:pt>
                <c:pt idx="31">
                  <c:v>心病四科</c:v>
                </c:pt>
                <c:pt idx="32">
                  <c:v>脑病三科</c:v>
                </c:pt>
                <c:pt idx="33">
                  <c:v>小儿推拿科</c:v>
                </c:pt>
                <c:pt idx="34">
                  <c:v>美容皮肤科</c:v>
                </c:pt>
                <c:pt idx="35">
                  <c:v>康复科</c:v>
                </c:pt>
                <c:pt idx="36">
                  <c:v>中医经典科</c:v>
                </c:pt>
                <c:pt idx="37">
                  <c:v>微创骨科</c:v>
                </c:pt>
                <c:pt idx="38">
                  <c:v>创伤骨科</c:v>
                </c:pt>
                <c:pt idx="39">
                  <c:v>东区肾病科</c:v>
                </c:pt>
                <c:pt idx="40">
                  <c:v>骨科</c:v>
                </c:pt>
                <c:pt idx="41">
                  <c:v>脑病二科</c:v>
                </c:pt>
                <c:pt idx="42">
                  <c:v>脊柱骨科</c:v>
                </c:pt>
                <c:pt idx="43">
                  <c:v>肝病科</c:v>
                </c:pt>
                <c:pt idx="44">
                  <c:v>针灸科</c:v>
                </c:pt>
                <c:pt idx="45">
                  <c:v>心病三科</c:v>
                </c:pt>
                <c:pt idx="46">
                  <c:v>周围血管科</c:v>
                </c:pt>
                <c:pt idx="47">
                  <c:v>肾病科</c:v>
                </c:pt>
                <c:pt idx="48">
                  <c:v>呼吸内科</c:v>
                </c:pt>
                <c:pt idx="49">
                  <c:v>肿瘤内科</c:v>
                </c:pt>
                <c:pt idx="50">
                  <c:v>脑病一科</c:v>
                </c:pt>
                <c:pt idx="51">
                  <c:v>消化内科</c:v>
                </c:pt>
                <c:pt idx="52">
                  <c:v>血液科</c:v>
                </c:pt>
                <c:pt idx="53">
                  <c:v>小儿骨科</c:v>
                </c:pt>
                <c:pt idx="54">
                  <c:v>关节骨科</c:v>
                </c:pt>
                <c:pt idx="55">
                  <c:v>推拿科</c:v>
                </c:pt>
                <c:pt idx="56">
                  <c:v>神经外科</c:v>
                </c:pt>
                <c:pt idx="57">
                  <c:v>眼科</c:v>
                </c:pt>
                <c:pt idx="58">
                  <c:v>普通外科</c:v>
                </c:pt>
                <c:pt idx="59">
                  <c:v>男科</c:v>
                </c:pt>
                <c:pt idx="60">
                  <c:v>脾胃病科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1.0440559427658533</c:v>
                </c:pt>
                <c:pt idx="2">
                  <c:v>1.039045077073085</c:v>
                </c:pt>
                <c:pt idx="3">
                  <c:v>1.0306467789117637</c:v>
                </c:pt>
                <c:pt idx="4">
                  <c:v>1.0094200004143579</c:v>
                </c:pt>
                <c:pt idx="5">
                  <c:v>1.0075112732388156</c:v>
                </c:pt>
                <c:pt idx="6">
                  <c:v>0.9774709019386859</c:v>
                </c:pt>
                <c:pt idx="7">
                  <c:v>0.9508793020385755</c:v>
                </c:pt>
                <c:pt idx="8">
                  <c:v>0.9062810304514525</c:v>
                </c:pt>
                <c:pt idx="9">
                  <c:v>0.8799602642848412</c:v>
                </c:pt>
                <c:pt idx="10">
                  <c:v>0.8364773847701888</c:v>
                </c:pt>
                <c:pt idx="11">
                  <c:v>0.82844166845114</c:v>
                </c:pt>
                <c:pt idx="12">
                  <c:v>0.8221273763249544</c:v>
                </c:pt>
                <c:pt idx="13">
                  <c:v>0.8219872341407775</c:v>
                </c:pt>
                <c:pt idx="14">
                  <c:v>0.7506506842475177</c:v>
                </c:pt>
                <c:pt idx="15">
                  <c:v>0.7245811959127376</c:v>
                </c:pt>
                <c:pt idx="16">
                  <c:v>0.7238587333446149</c:v>
                </c:pt>
                <c:pt idx="17">
                  <c:v>0.7151020812170649</c:v>
                </c:pt>
                <c:pt idx="18">
                  <c:v>0.6760646311817419</c:v>
                </c:pt>
                <c:pt idx="19">
                  <c:v>0.6709357616660541</c:v>
                </c:pt>
                <c:pt idx="20">
                  <c:v>0.6601690056609932</c:v>
                </c:pt>
                <c:pt idx="21">
                  <c:v>0.6586646965029389</c:v>
                </c:pt>
                <c:pt idx="22">
                  <c:v>0.6521314946859151</c:v>
                </c:pt>
                <c:pt idx="23">
                  <c:v>0.634038314217137</c:v>
                </c:pt>
                <c:pt idx="24">
                  <c:v>0.6304993741330329</c:v>
                </c:pt>
                <c:pt idx="25">
                  <c:v>0.6287548403007833</c:v>
                </c:pt>
                <c:pt idx="26">
                  <c:v>0.6052238706424967</c:v>
                </c:pt>
                <c:pt idx="27">
                  <c:v>0.6047845682315793</c:v>
                </c:pt>
                <c:pt idx="28">
                  <c:v>0.5770221068297908</c:v>
                </c:pt>
                <c:pt idx="29">
                  <c:v>0.5761752842152303</c:v>
                </c:pt>
                <c:pt idx="30">
                  <c:v>0.5675263854726539</c:v>
                </c:pt>
                <c:pt idx="31">
                  <c:v>0.5199619160382342</c:v>
                </c:pt>
                <c:pt idx="32">
                  <c:v>0.4972440793066123</c:v>
                </c:pt>
                <c:pt idx="33">
                  <c:v>0.47983323010526824</c:v>
                </c:pt>
                <c:pt idx="34">
                  <c:v>0.4712082969422921</c:v>
                </c:pt>
                <c:pt idx="35">
                  <c:v>0.45573231029736444</c:v>
                </c:pt>
                <c:pt idx="36">
                  <c:v>0.4013002957759009</c:v>
                </c:pt>
                <c:pt idx="37">
                  <c:v>0.4006141094098782</c:v>
                </c:pt>
                <c:pt idx="38">
                  <c:v>0.38587326888832035</c:v>
                </c:pt>
                <c:pt idx="39">
                  <c:v>0.3724396967707392</c:v>
                </c:pt>
                <c:pt idx="40">
                  <c:v>0.3512893340490559</c:v>
                </c:pt>
                <c:pt idx="41">
                  <c:v>0.34645159680909865</c:v>
                </c:pt>
                <c:pt idx="42">
                  <c:v>0.3408385262201626</c:v>
                </c:pt>
                <c:pt idx="43">
                  <c:v>0.29999326491687694</c:v>
                </c:pt>
                <c:pt idx="44">
                  <c:v>0.2927476010833329</c:v>
                </c:pt>
                <c:pt idx="45">
                  <c:v>0.29130903433966165</c:v>
                </c:pt>
                <c:pt idx="46">
                  <c:v>0.27493566625400206</c:v>
                </c:pt>
                <c:pt idx="47">
                  <c:v>0.25420433798732617</c:v>
                </c:pt>
                <c:pt idx="48">
                  <c:v>0.2540207088274222</c:v>
                </c:pt>
                <c:pt idx="49">
                  <c:v>0.24954022105460408</c:v>
                </c:pt>
                <c:pt idx="50">
                  <c:v>0.23274027449471088</c:v>
                </c:pt>
                <c:pt idx="51">
                  <c:v>0.19816308570668045</c:v>
                </c:pt>
                <c:pt idx="52">
                  <c:v>0.16122373178249952</c:v>
                </c:pt>
                <c:pt idx="53">
                  <c:v>0.13026357665034957</c:v>
                </c:pt>
                <c:pt idx="54">
                  <c:v>0.11817439001457902</c:v>
                </c:pt>
                <c:pt idx="55">
                  <c:v>0.10876560953363247</c:v>
                </c:pt>
                <c:pt idx="56">
                  <c:v>0.09741240438801303</c:v>
                </c:pt>
                <c:pt idx="57">
                  <c:v>0.09618757756793639</c:v>
                </c:pt>
                <c:pt idx="58">
                  <c:v>0.07908185919299429</c:v>
                </c:pt>
                <c:pt idx="59">
                  <c:v>0.06525196922447697</c:v>
                </c:pt>
                <c:pt idx="60">
                  <c:v>0.05029339587823345</c:v>
                </c:pt>
                <c:pt idx="61">
                  <c:v>0.018155527254480486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西区重症医学科</c:v>
                </c:pt>
                <c:pt idx="2">
                  <c:v>口腔科</c:v>
                </c:pt>
                <c:pt idx="3">
                  <c:v>眼科</c:v>
                </c:pt>
                <c:pt idx="4">
                  <c:v>脑病三科</c:v>
                </c:pt>
                <c:pt idx="5">
                  <c:v>骨科</c:v>
                </c:pt>
                <c:pt idx="6">
                  <c:v>妇二科</c:v>
                </c:pt>
                <c:pt idx="7">
                  <c:v>消化内科</c:v>
                </c:pt>
                <c:pt idx="8">
                  <c:v>耳鼻喉科</c:v>
                </c:pt>
                <c:pt idx="9">
                  <c:v>周围血管科</c:v>
                </c:pt>
                <c:pt idx="10">
                  <c:v>男科</c:v>
                </c:pt>
                <c:pt idx="11">
                  <c:v>脑病二科</c:v>
                </c:pt>
                <c:pt idx="12">
                  <c:v>医院</c:v>
                </c:pt>
                <c:pt idx="13">
                  <c:v>乳腺甲状腺外科</c:v>
                </c:pt>
                <c:pt idx="14">
                  <c:v>血液科</c:v>
                </c:pt>
                <c:pt idx="15">
                  <c:v>关节骨科</c:v>
                </c:pt>
                <c:pt idx="16">
                  <c:v>心病三科</c:v>
                </c:pt>
                <c:pt idx="17">
                  <c:v>内分泌科</c:v>
                </c:pt>
                <c:pt idx="18">
                  <c:v>产科</c:v>
                </c:pt>
                <c:pt idx="19">
                  <c:v>小儿骨科</c:v>
                </c:pt>
                <c:pt idx="20">
                  <c:v>小儿推拿科</c:v>
                </c:pt>
                <c:pt idx="21">
                  <c:v>妇科妇二科合并</c:v>
                </c:pt>
                <c:pt idx="22">
                  <c:v>美容皮肤科</c:v>
                </c:pt>
                <c:pt idx="23">
                  <c:v>显微骨科</c:v>
                </c:pt>
                <c:pt idx="24">
                  <c:v>针灸科</c:v>
                </c:pt>
                <c:pt idx="25">
                  <c:v>心病一科</c:v>
                </c:pt>
                <c:pt idx="26">
                  <c:v>脑病一科</c:v>
                </c:pt>
                <c:pt idx="27">
                  <c:v>儿科</c:v>
                </c:pt>
                <c:pt idx="28">
                  <c:v>胸外科</c:v>
                </c:pt>
                <c:pt idx="29">
                  <c:v>神经内科</c:v>
                </c:pt>
                <c:pt idx="30">
                  <c:v>身心医学科</c:v>
                </c:pt>
                <c:pt idx="31">
                  <c:v>脾胃病科</c:v>
                </c:pt>
                <c:pt idx="32">
                  <c:v>创伤骨科</c:v>
                </c:pt>
                <c:pt idx="33">
                  <c:v>综合内科</c:v>
                </c:pt>
                <c:pt idx="34">
                  <c:v>泌尿外科</c:v>
                </c:pt>
                <c:pt idx="35">
                  <c:v>心病四科</c:v>
                </c:pt>
                <c:pt idx="36">
                  <c:v>肛肠科</c:v>
                </c:pt>
                <c:pt idx="37">
                  <c:v>肾病科</c:v>
                </c:pt>
                <c:pt idx="38">
                  <c:v>肝病科</c:v>
                </c:pt>
                <c:pt idx="39">
                  <c:v>运动损伤骨科</c:v>
                </c:pt>
                <c:pt idx="40">
                  <c:v>风湿病科</c:v>
                </c:pt>
                <c:pt idx="41">
                  <c:v>妇科</c:v>
                </c:pt>
                <c:pt idx="42">
                  <c:v>重症医学科</c:v>
                </c:pt>
                <c:pt idx="43">
                  <c:v>皮肤科</c:v>
                </c:pt>
                <c:pt idx="44">
                  <c:v>康复科</c:v>
                </c:pt>
                <c:pt idx="45">
                  <c:v>神经外科</c:v>
                </c:pt>
                <c:pt idx="46">
                  <c:v>普通外科</c:v>
                </c:pt>
                <c:pt idx="47">
                  <c:v>心病二科</c:v>
                </c:pt>
                <c:pt idx="48">
                  <c:v>呼吸内科</c:v>
                </c:pt>
                <c:pt idx="49">
                  <c:v>中医外治中心</c:v>
                </c:pt>
                <c:pt idx="50">
                  <c:v>治未病中心</c:v>
                </c:pt>
                <c:pt idx="51">
                  <c:v>中医经典科</c:v>
                </c:pt>
                <c:pt idx="52">
                  <c:v>东区肾病科</c:v>
                </c:pt>
                <c:pt idx="53">
                  <c:v>老年医学科</c:v>
                </c:pt>
                <c:pt idx="54">
                  <c:v>东区重症医学科</c:v>
                </c:pt>
                <c:pt idx="55">
                  <c:v>肝胆外科</c:v>
                </c:pt>
                <c:pt idx="56">
                  <c:v>肾脏内科</c:v>
                </c:pt>
                <c:pt idx="57">
                  <c:v>微创骨科</c:v>
                </c:pt>
                <c:pt idx="58">
                  <c:v>心血管内科</c:v>
                </c:pt>
                <c:pt idx="59">
                  <c:v>脾胃科消化科合并</c:v>
                </c:pt>
                <c:pt idx="60">
                  <c:v>脊柱骨科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96.71988094537389</c:v>
                </c:pt>
                <c:pt idx="2">
                  <c:v>95.8818673324187</c:v>
                </c:pt>
                <c:pt idx="3">
                  <c:v>95.09195792593825</c:v>
                </c:pt>
                <c:pt idx="4">
                  <c:v>94.95118599598933</c:v>
                </c:pt>
                <c:pt idx="5">
                  <c:v>93.8164902627717</c:v>
                </c:pt>
                <c:pt idx="6">
                  <c:v>90.72023741009664</c:v>
                </c:pt>
                <c:pt idx="7">
                  <c:v>89.49901465917777</c:v>
                </c:pt>
                <c:pt idx="8">
                  <c:v>88.11216362389787</c:v>
                </c:pt>
                <c:pt idx="9">
                  <c:v>86.82497578588568</c:v>
                </c:pt>
                <c:pt idx="10">
                  <c:v>84.3952884133548</c:v>
                </c:pt>
                <c:pt idx="11">
                  <c:v>82.4336398907367</c:v>
                </c:pt>
                <c:pt idx="12">
                  <c:v>80.76802422900239</c:v>
                </c:pt>
                <c:pt idx="13">
                  <c:v>80.3855743327478</c:v>
                </c:pt>
                <c:pt idx="14">
                  <c:v>77.49054997637201</c:v>
                </c:pt>
                <c:pt idx="15">
                  <c:v>77.47560268979568</c:v>
                </c:pt>
                <c:pt idx="16">
                  <c:v>77.34070723710197</c:v>
                </c:pt>
                <c:pt idx="17">
                  <c:v>76.9805196410291</c:v>
                </c:pt>
                <c:pt idx="18">
                  <c:v>72.42248974402854</c:v>
                </c:pt>
                <c:pt idx="19">
                  <c:v>71.58854733812922</c:v>
                </c:pt>
                <c:pt idx="20">
                  <c:v>71.2589372770164</c:v>
                </c:pt>
                <c:pt idx="21">
                  <c:v>70.94994102590408</c:v>
                </c:pt>
                <c:pt idx="22">
                  <c:v>70.85214937350604</c:v>
                </c:pt>
                <c:pt idx="23">
                  <c:v>70.81492154646247</c:v>
                </c:pt>
                <c:pt idx="24">
                  <c:v>69.43794327812599</c:v>
                </c:pt>
                <c:pt idx="25">
                  <c:v>68.80278371122196</c:v>
                </c:pt>
                <c:pt idx="26">
                  <c:v>67.52280463916611</c:v>
                </c:pt>
                <c:pt idx="27">
                  <c:v>64.38192302184784</c:v>
                </c:pt>
                <c:pt idx="28">
                  <c:v>63.90216611610459</c:v>
                </c:pt>
                <c:pt idx="29">
                  <c:v>61.64089524007151</c:v>
                </c:pt>
                <c:pt idx="30">
                  <c:v>60.583603462592876</c:v>
                </c:pt>
                <c:pt idx="31">
                  <c:v>54.10838263169972</c:v>
                </c:pt>
                <c:pt idx="32">
                  <c:v>53.74945897981554</c:v>
                </c:pt>
                <c:pt idx="33">
                  <c:v>52.522217925408796</c:v>
                </c:pt>
                <c:pt idx="34">
                  <c:v>49.330650292732805</c:v>
                </c:pt>
                <c:pt idx="35">
                  <c:v>46.67598147095388</c:v>
                </c:pt>
                <c:pt idx="36">
                  <c:v>45.3733926689782</c:v>
                </c:pt>
                <c:pt idx="37">
                  <c:v>44.827712904488784</c:v>
                </c:pt>
                <c:pt idx="38">
                  <c:v>42.05075191561487</c:v>
                </c:pt>
                <c:pt idx="39">
                  <c:v>41.91976652158019</c:v>
                </c:pt>
                <c:pt idx="40">
                  <c:v>40.00952935962717</c:v>
                </c:pt>
                <c:pt idx="41">
                  <c:v>37.97072508181684</c:v>
                </c:pt>
                <c:pt idx="42">
                  <c:v>34.94200004841628</c:v>
                </c:pt>
                <c:pt idx="43">
                  <c:v>34.67537080825241</c:v>
                </c:pt>
                <c:pt idx="44">
                  <c:v>34.271527260994105</c:v>
                </c:pt>
                <c:pt idx="45">
                  <c:v>34.20815603661049</c:v>
                </c:pt>
                <c:pt idx="46">
                  <c:v>34.115005527028174</c:v>
                </c:pt>
                <c:pt idx="47">
                  <c:v>32.68821970975551</c:v>
                </c:pt>
                <c:pt idx="48">
                  <c:v>32.26712744903685</c:v>
                </c:pt>
                <c:pt idx="49">
                  <c:v>25.986111812577576</c:v>
                </c:pt>
                <c:pt idx="50">
                  <c:v>24.51632332402346</c:v>
                </c:pt>
                <c:pt idx="51">
                  <c:v>24.140030370920186</c:v>
                </c:pt>
                <c:pt idx="52">
                  <c:v>21.376186236526408</c:v>
                </c:pt>
                <c:pt idx="53">
                  <c:v>19.311062267407287</c:v>
                </c:pt>
                <c:pt idx="54">
                  <c:v>17.858333951396073</c:v>
                </c:pt>
                <c:pt idx="55">
                  <c:v>16.807794264307127</c:v>
                </c:pt>
                <c:pt idx="56">
                  <c:v>16.7456981022042</c:v>
                </c:pt>
                <c:pt idx="57">
                  <c:v>16.16608463577166</c:v>
                </c:pt>
                <c:pt idx="58">
                  <c:v>10.765106578961522</c:v>
                </c:pt>
                <c:pt idx="59">
                  <c:v>10.092082524954556</c:v>
                </c:pt>
                <c:pt idx="60">
                  <c:v>7.27465693086848</c:v>
                </c:pt>
                <c:pt idx="61">
                  <c:v>0.8239022846922063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针灸科</c:v>
                </c:pt>
                <c:pt idx="2">
                  <c:v>脾胃病科</c:v>
                </c:pt>
                <c:pt idx="3">
                  <c:v>妇科</c:v>
                </c:pt>
                <c:pt idx="4">
                  <c:v>小儿推拿科</c:v>
                </c:pt>
                <c:pt idx="5">
                  <c:v>耳鼻喉科</c:v>
                </c:pt>
                <c:pt idx="6">
                  <c:v>心病二科</c:v>
                </c:pt>
                <c:pt idx="7">
                  <c:v>综合内科</c:v>
                </c:pt>
                <c:pt idx="8">
                  <c:v>内分泌科</c:v>
                </c:pt>
                <c:pt idx="9">
                  <c:v>脊柱骨科</c:v>
                </c:pt>
                <c:pt idx="10">
                  <c:v>东区肾病科</c:v>
                </c:pt>
                <c:pt idx="11">
                  <c:v>肾病科</c:v>
                </c:pt>
                <c:pt idx="12">
                  <c:v>身心医学科</c:v>
                </c:pt>
                <c:pt idx="13">
                  <c:v>男科</c:v>
                </c:pt>
                <c:pt idx="14">
                  <c:v>肝胆外科</c:v>
                </c:pt>
                <c:pt idx="15">
                  <c:v>神经外科</c:v>
                </c:pt>
                <c:pt idx="16">
                  <c:v>康复科</c:v>
                </c:pt>
                <c:pt idx="17">
                  <c:v>心病一科</c:v>
                </c:pt>
                <c:pt idx="18">
                  <c:v>西区重症医学科</c:v>
                </c:pt>
                <c:pt idx="19">
                  <c:v>脑病二科</c:v>
                </c:pt>
                <c:pt idx="20">
                  <c:v>肾脏内科</c:v>
                </c:pt>
                <c:pt idx="21">
                  <c:v>推拿科</c:v>
                </c:pt>
                <c:pt idx="22">
                  <c:v>呼吸内科</c:v>
                </c:pt>
                <c:pt idx="23">
                  <c:v>重症医学科</c:v>
                </c:pt>
                <c:pt idx="24">
                  <c:v>妇科妇二科合并</c:v>
                </c:pt>
                <c:pt idx="25">
                  <c:v>关节骨科</c:v>
                </c:pt>
                <c:pt idx="26">
                  <c:v>脑病一科</c:v>
                </c:pt>
                <c:pt idx="27">
                  <c:v>显微骨科</c:v>
                </c:pt>
                <c:pt idx="28">
                  <c:v>脾胃科消化科合并</c:v>
                </c:pt>
                <c:pt idx="29">
                  <c:v>神经内科</c:v>
                </c:pt>
                <c:pt idx="30">
                  <c:v>周围血管科</c:v>
                </c:pt>
                <c:pt idx="31">
                  <c:v>小儿骨科</c:v>
                </c:pt>
                <c:pt idx="32">
                  <c:v>血液科</c:v>
                </c:pt>
                <c:pt idx="33">
                  <c:v>普通外科</c:v>
                </c:pt>
                <c:pt idx="34">
                  <c:v>肝病科</c:v>
                </c:pt>
                <c:pt idx="35">
                  <c:v>运动损伤骨科</c:v>
                </c:pt>
                <c:pt idx="36">
                  <c:v>妇二科</c:v>
                </c:pt>
                <c:pt idx="37">
                  <c:v>脑病三科</c:v>
                </c:pt>
                <c:pt idx="38">
                  <c:v>医院</c:v>
                </c:pt>
                <c:pt idx="39">
                  <c:v>乳腺甲状腺外科</c:v>
                </c:pt>
                <c:pt idx="40">
                  <c:v>骨科</c:v>
                </c:pt>
                <c:pt idx="41">
                  <c:v>中医外治中心</c:v>
                </c:pt>
                <c:pt idx="42">
                  <c:v>老年医学科</c:v>
                </c:pt>
                <c:pt idx="43">
                  <c:v>胸外科</c:v>
                </c:pt>
                <c:pt idx="44">
                  <c:v>眼科</c:v>
                </c:pt>
                <c:pt idx="45">
                  <c:v>东区重症医学科</c:v>
                </c:pt>
                <c:pt idx="46">
                  <c:v>心病四科</c:v>
                </c:pt>
                <c:pt idx="47">
                  <c:v>创伤骨科</c:v>
                </c:pt>
                <c:pt idx="48">
                  <c:v>美容皮肤科</c:v>
                </c:pt>
                <c:pt idx="49">
                  <c:v>泌尿外科</c:v>
                </c:pt>
                <c:pt idx="50">
                  <c:v>肿瘤内科</c:v>
                </c:pt>
                <c:pt idx="51">
                  <c:v>心血管内科</c:v>
                </c:pt>
                <c:pt idx="52">
                  <c:v>口腔科</c:v>
                </c:pt>
                <c:pt idx="53">
                  <c:v>中医经典科</c:v>
                </c:pt>
                <c:pt idx="54">
                  <c:v>皮肤科</c:v>
                </c:pt>
                <c:pt idx="55">
                  <c:v>治未病中心</c:v>
                </c:pt>
                <c:pt idx="56">
                  <c:v>心病三科</c:v>
                </c:pt>
                <c:pt idx="57">
                  <c:v>儿科</c:v>
                </c:pt>
                <c:pt idx="58">
                  <c:v>风湿病科</c:v>
                </c:pt>
                <c:pt idx="59">
                  <c:v>消化内科</c:v>
                </c:pt>
                <c:pt idx="60">
                  <c:v>产科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96.50004753815074</c:v>
                </c:pt>
                <c:pt idx="2">
                  <c:v>93.47666947744521</c:v>
                </c:pt>
                <c:pt idx="3">
                  <c:v>91.62373032950464</c:v>
                </c:pt>
                <c:pt idx="4">
                  <c:v>91.32349037026012</c:v>
                </c:pt>
                <c:pt idx="5">
                  <c:v>90.68567233368202</c:v>
                </c:pt>
                <c:pt idx="6">
                  <c:v>90.68140386268993</c:v>
                </c:pt>
                <c:pt idx="7">
                  <c:v>90.65701477367553</c:v>
                </c:pt>
                <c:pt idx="8">
                  <c:v>90.4967094911469</c:v>
                </c:pt>
                <c:pt idx="9">
                  <c:v>89.49016079746302</c:v>
                </c:pt>
                <c:pt idx="10">
                  <c:v>86.49656426156143</c:v>
                </c:pt>
                <c:pt idx="11">
                  <c:v>83.52126219439758</c:v>
                </c:pt>
                <c:pt idx="12">
                  <c:v>82.55234276170512</c:v>
                </c:pt>
                <c:pt idx="13">
                  <c:v>82.16117619859817</c:v>
                </c:pt>
                <c:pt idx="14">
                  <c:v>80.14075902830815</c:v>
                </c:pt>
                <c:pt idx="15">
                  <c:v>79.21428178902732</c:v>
                </c:pt>
                <c:pt idx="16">
                  <c:v>78.99710118619946</c:v>
                </c:pt>
                <c:pt idx="17">
                  <c:v>77.8291482840695</c:v>
                </c:pt>
                <c:pt idx="18">
                  <c:v>77.80454108828253</c:v>
                </c:pt>
                <c:pt idx="19">
                  <c:v>76.59817256107023</c:v>
                </c:pt>
                <c:pt idx="20">
                  <c:v>75.55470488761162</c:v>
                </c:pt>
                <c:pt idx="21">
                  <c:v>74.16833572166907</c:v>
                </c:pt>
                <c:pt idx="22">
                  <c:v>74.08944537278971</c:v>
                </c:pt>
                <c:pt idx="23">
                  <c:v>71.16717222505456</c:v>
                </c:pt>
                <c:pt idx="24">
                  <c:v>71.16461191383156</c:v>
                </c:pt>
                <c:pt idx="25">
                  <c:v>70.73932792971452</c:v>
                </c:pt>
                <c:pt idx="26">
                  <c:v>70.48099968843907</c:v>
                </c:pt>
                <c:pt idx="27">
                  <c:v>69.69390074164073</c:v>
                </c:pt>
                <c:pt idx="28">
                  <c:v>68.68417447794376</c:v>
                </c:pt>
                <c:pt idx="29">
                  <c:v>63.02256779543187</c:v>
                </c:pt>
                <c:pt idx="30">
                  <c:v>61.31938033239234</c:v>
                </c:pt>
                <c:pt idx="31">
                  <c:v>61.30373357081712</c:v>
                </c:pt>
                <c:pt idx="32">
                  <c:v>60.42844123503484</c:v>
                </c:pt>
                <c:pt idx="33">
                  <c:v>58.57700536096956</c:v>
                </c:pt>
                <c:pt idx="34">
                  <c:v>57.96600408066114</c:v>
                </c:pt>
                <c:pt idx="35">
                  <c:v>56.71047199709825</c:v>
                </c:pt>
                <c:pt idx="36">
                  <c:v>56.1010511057535</c:v>
                </c:pt>
                <c:pt idx="37">
                  <c:v>56.06351077470312</c:v>
                </c:pt>
                <c:pt idx="38">
                  <c:v>55.238036236880106</c:v>
                </c:pt>
                <c:pt idx="39">
                  <c:v>54.595552447537585</c:v>
                </c:pt>
                <c:pt idx="40">
                  <c:v>51.18475045996278</c:v>
                </c:pt>
                <c:pt idx="41">
                  <c:v>43.64196901585131</c:v>
                </c:pt>
                <c:pt idx="42">
                  <c:v>43.624453927895814</c:v>
                </c:pt>
                <c:pt idx="43">
                  <c:v>42.48591216893124</c:v>
                </c:pt>
                <c:pt idx="44">
                  <c:v>40.628491666212454</c:v>
                </c:pt>
                <c:pt idx="45">
                  <c:v>40.32449186063847</c:v>
                </c:pt>
                <c:pt idx="46">
                  <c:v>39.50485287835382</c:v>
                </c:pt>
                <c:pt idx="47">
                  <c:v>38.44536735044934</c:v>
                </c:pt>
                <c:pt idx="48">
                  <c:v>37.46639172319883</c:v>
                </c:pt>
                <c:pt idx="49">
                  <c:v>37.02398450350661</c:v>
                </c:pt>
                <c:pt idx="50">
                  <c:v>36.82151419564218</c:v>
                </c:pt>
                <c:pt idx="51">
                  <c:v>36.72749781816199</c:v>
                </c:pt>
                <c:pt idx="52">
                  <c:v>35.731847347684656</c:v>
                </c:pt>
                <c:pt idx="53">
                  <c:v>30.59531946797776</c:v>
                </c:pt>
                <c:pt idx="54">
                  <c:v>25.46209363625592</c:v>
                </c:pt>
                <c:pt idx="55">
                  <c:v>20.459690340108946</c:v>
                </c:pt>
                <c:pt idx="56">
                  <c:v>18.396826219130737</c:v>
                </c:pt>
                <c:pt idx="57">
                  <c:v>15.58394282189557</c:v>
                </c:pt>
                <c:pt idx="58">
                  <c:v>12.946173339779767</c:v>
                </c:pt>
                <c:pt idx="59">
                  <c:v>3.89044535731349</c:v>
                </c:pt>
                <c:pt idx="60">
                  <c:v>2.541569067206423</c:v>
                </c:pt>
                <c:pt idx="61">
                  <c:v>1.7660858646071877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肝病科</c:v>
                </c:pt>
                <c:pt idx="2">
                  <c:v>心病三科</c:v>
                </c:pt>
                <c:pt idx="3">
                  <c:v>普通外科</c:v>
                </c:pt>
                <c:pt idx="4">
                  <c:v>脑病一科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眼科</c:v>
                </c:pt>
                <c:pt idx="8">
                  <c:v>综合内科</c:v>
                </c:pt>
                <c:pt idx="9">
                  <c:v>神经内科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推拿科</c:v>
                </c:pt>
                <c:pt idx="13">
                  <c:v>胸外科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肝胆外科</c:v>
                </c:pt>
                <c:pt idx="17">
                  <c:v>小儿推拿科</c:v>
                </c:pt>
                <c:pt idx="18">
                  <c:v>老年医学科</c:v>
                </c:pt>
                <c:pt idx="19">
                  <c:v>肾脏内科</c:v>
                </c:pt>
                <c:pt idx="20">
                  <c:v>泌尿外科</c:v>
                </c:pt>
                <c:pt idx="21">
                  <c:v>治未病中心</c:v>
                </c:pt>
                <c:pt idx="22">
                  <c:v>小儿骨科</c:v>
                </c:pt>
                <c:pt idx="23">
                  <c:v>中医经典科</c:v>
                </c:pt>
                <c:pt idx="24">
                  <c:v>耳鼻喉科</c:v>
                </c:pt>
                <c:pt idx="25">
                  <c:v>心血管内科</c:v>
                </c:pt>
                <c:pt idx="26">
                  <c:v>肿瘤内科</c:v>
                </c:pt>
                <c:pt idx="27">
                  <c:v>内分泌科</c:v>
                </c:pt>
                <c:pt idx="28">
                  <c:v>骨科</c:v>
                </c:pt>
                <c:pt idx="29">
                  <c:v>儿科</c:v>
                </c:pt>
                <c:pt idx="30">
                  <c:v>呼吸内科</c:v>
                </c:pt>
                <c:pt idx="31">
                  <c:v>美容皮肤科</c:v>
                </c:pt>
                <c:pt idx="32">
                  <c:v>脾胃科消化科合并</c:v>
                </c:pt>
                <c:pt idx="33">
                  <c:v>中医外治中心</c:v>
                </c:pt>
                <c:pt idx="34">
                  <c:v>血液科</c:v>
                </c:pt>
                <c:pt idx="35">
                  <c:v>男科</c:v>
                </c:pt>
                <c:pt idx="36">
                  <c:v>脊柱骨科</c:v>
                </c:pt>
                <c:pt idx="37">
                  <c:v>神经外科</c:v>
                </c:pt>
                <c:pt idx="38">
                  <c:v>皮肤科</c:v>
                </c:pt>
                <c:pt idx="39">
                  <c:v>口腔科</c:v>
                </c:pt>
                <c:pt idx="40">
                  <c:v>妇科妇二科合并</c:v>
                </c:pt>
                <c:pt idx="41">
                  <c:v>脾胃病科</c:v>
                </c:pt>
                <c:pt idx="42">
                  <c:v>周围血管科</c:v>
                </c:pt>
                <c:pt idx="43">
                  <c:v>妇二科</c:v>
                </c:pt>
                <c:pt idx="44">
                  <c:v>针灸科</c:v>
                </c:pt>
                <c:pt idx="45">
                  <c:v>重症医学科</c:v>
                </c:pt>
                <c:pt idx="46">
                  <c:v>产科</c:v>
                </c:pt>
                <c:pt idx="47">
                  <c:v>肾病科</c:v>
                </c:pt>
                <c:pt idx="48">
                  <c:v>显微骨科</c:v>
                </c:pt>
                <c:pt idx="49">
                  <c:v>微创骨科</c:v>
                </c:pt>
                <c:pt idx="50">
                  <c:v>心病一科</c:v>
                </c:pt>
                <c:pt idx="51">
                  <c:v>医院</c:v>
                </c:pt>
                <c:pt idx="52">
                  <c:v>消化内科</c:v>
                </c:pt>
                <c:pt idx="53">
                  <c:v>心病二科</c:v>
                </c:pt>
                <c:pt idx="54">
                  <c:v>妇科</c:v>
                </c:pt>
                <c:pt idx="55">
                  <c:v>运动损伤骨科</c:v>
                </c:pt>
                <c:pt idx="56">
                  <c:v>康复科</c:v>
                </c:pt>
                <c:pt idx="57">
                  <c:v>身心医学科</c:v>
                </c:pt>
                <c:pt idx="58">
                  <c:v>关节骨科</c:v>
                </c:pt>
                <c:pt idx="59">
                  <c:v>脑病三科</c:v>
                </c:pt>
                <c:pt idx="60">
                  <c:v>西区重症医学科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98.49114895375814</c:v>
                </c:pt>
                <c:pt idx="2">
                  <c:v>97.34976358285668</c:v>
                </c:pt>
                <c:pt idx="3">
                  <c:v>97.02671643224745</c:v>
                </c:pt>
                <c:pt idx="4">
                  <c:v>94.32985197492017</c:v>
                </c:pt>
                <c:pt idx="5">
                  <c:v>93.12881774672724</c:v>
                </c:pt>
                <c:pt idx="6">
                  <c:v>93.05789409650362</c:v>
                </c:pt>
                <c:pt idx="7">
                  <c:v>89.56650275847295</c:v>
                </c:pt>
                <c:pt idx="8">
                  <c:v>89.26436514292807</c:v>
                </c:pt>
                <c:pt idx="9">
                  <c:v>88.34114469539765</c:v>
                </c:pt>
                <c:pt idx="10">
                  <c:v>88.3329095132589</c:v>
                </c:pt>
                <c:pt idx="11">
                  <c:v>88.079091559776</c:v>
                </c:pt>
                <c:pt idx="12">
                  <c:v>86.70356730243387</c:v>
                </c:pt>
                <c:pt idx="13">
                  <c:v>83.83504871620646</c:v>
                </c:pt>
                <c:pt idx="14">
                  <c:v>83.78789328636347</c:v>
                </c:pt>
                <c:pt idx="15">
                  <c:v>77.94950412498015</c:v>
                </c:pt>
                <c:pt idx="16">
                  <c:v>76.9372147434752</c:v>
                </c:pt>
                <c:pt idx="17">
                  <c:v>76.74598078320737</c:v>
                </c:pt>
                <c:pt idx="18">
                  <c:v>76.26810867640168</c:v>
                </c:pt>
                <c:pt idx="19">
                  <c:v>74.08622361009141</c:v>
                </c:pt>
                <c:pt idx="20">
                  <c:v>72.81691195003057</c:v>
                </c:pt>
                <c:pt idx="21">
                  <c:v>71.37199763676622</c:v>
                </c:pt>
                <c:pt idx="22">
                  <c:v>70.52632218288144</c:v>
                </c:pt>
                <c:pt idx="23">
                  <c:v>69.22328523829292</c:v>
                </c:pt>
                <c:pt idx="24">
                  <c:v>68.39059678509345</c:v>
                </c:pt>
                <c:pt idx="25">
                  <c:v>66.9450565034599</c:v>
                </c:pt>
                <c:pt idx="26">
                  <c:v>64.14404188775485</c:v>
                </c:pt>
                <c:pt idx="27">
                  <c:v>61.560904871024086</c:v>
                </c:pt>
                <c:pt idx="28">
                  <c:v>60.93661758169783</c:v>
                </c:pt>
                <c:pt idx="29">
                  <c:v>60.775117444599616</c:v>
                </c:pt>
                <c:pt idx="30">
                  <c:v>59.27977862604835</c:v>
                </c:pt>
                <c:pt idx="31">
                  <c:v>57.20778988758685</c:v>
                </c:pt>
                <c:pt idx="32">
                  <c:v>56.99819610172235</c:v>
                </c:pt>
                <c:pt idx="33">
                  <c:v>56.98170991782563</c:v>
                </c:pt>
                <c:pt idx="34">
                  <c:v>56.903124293736866</c:v>
                </c:pt>
                <c:pt idx="35">
                  <c:v>55.44086975949819</c:v>
                </c:pt>
                <c:pt idx="36">
                  <c:v>54.04919981480747</c:v>
                </c:pt>
                <c:pt idx="37">
                  <c:v>53.438931867210755</c:v>
                </c:pt>
                <c:pt idx="38">
                  <c:v>50.27470569472464</c:v>
                </c:pt>
                <c:pt idx="39">
                  <c:v>47.659139049624265</c:v>
                </c:pt>
                <c:pt idx="40">
                  <c:v>45.07240504926289</c:v>
                </c:pt>
                <c:pt idx="41">
                  <c:v>44.12232047693488</c:v>
                </c:pt>
                <c:pt idx="42">
                  <c:v>42.273018614037916</c:v>
                </c:pt>
                <c:pt idx="43">
                  <c:v>41.16788118517017</c:v>
                </c:pt>
                <c:pt idx="44">
                  <c:v>40.62105411808456</c:v>
                </c:pt>
                <c:pt idx="45">
                  <c:v>39.58317022025783</c:v>
                </c:pt>
                <c:pt idx="46">
                  <c:v>39.335972386255044</c:v>
                </c:pt>
                <c:pt idx="47">
                  <c:v>38.508888968141484</c:v>
                </c:pt>
                <c:pt idx="48">
                  <c:v>34.2431642654319</c:v>
                </c:pt>
                <c:pt idx="49">
                  <c:v>29.93513647188857</c:v>
                </c:pt>
                <c:pt idx="50">
                  <c:v>29.896890939529985</c:v>
                </c:pt>
                <c:pt idx="51">
                  <c:v>28.036801148648028</c:v>
                </c:pt>
                <c:pt idx="52">
                  <c:v>27.881666384840507</c:v>
                </c:pt>
                <c:pt idx="53">
                  <c:v>26.848278069381635</c:v>
                </c:pt>
                <c:pt idx="54">
                  <c:v>22.80809834540917</c:v>
                </c:pt>
                <c:pt idx="55">
                  <c:v>21.185727474491934</c:v>
                </c:pt>
                <c:pt idx="56">
                  <c:v>20.489275714822366</c:v>
                </c:pt>
                <c:pt idx="57">
                  <c:v>14.384381101173956</c:v>
                </c:pt>
                <c:pt idx="58">
                  <c:v>4.543509198217589</c:v>
                </c:pt>
                <c:pt idx="59">
                  <c:v>1.4735949914319457</c:v>
                </c:pt>
                <c:pt idx="60">
                  <c:v>1.0171125968233687</c:v>
                </c:pt>
                <c:pt idx="61">
                  <c:v>0.7298239829220402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西区重症医学科</c:v>
                </c:pt>
                <c:pt idx="2">
                  <c:v>乳腺甲状腺外科</c:v>
                </c:pt>
                <c:pt idx="3">
                  <c:v>康复科</c:v>
                </c:pt>
                <c:pt idx="4">
                  <c:v>心病三科</c:v>
                </c:pt>
                <c:pt idx="5">
                  <c:v>骨科</c:v>
                </c:pt>
                <c:pt idx="6">
                  <c:v>妇科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东区重症医学科</c:v>
                </c:pt>
                <c:pt idx="10">
                  <c:v>神经外科</c:v>
                </c:pt>
                <c:pt idx="11">
                  <c:v>小儿骨科</c:v>
                </c:pt>
                <c:pt idx="12">
                  <c:v>推拿科</c:v>
                </c:pt>
                <c:pt idx="13">
                  <c:v>肛肠科</c:v>
                </c:pt>
                <c:pt idx="14">
                  <c:v>脑病一科</c:v>
                </c:pt>
                <c:pt idx="15">
                  <c:v>关节骨科</c:v>
                </c:pt>
                <c:pt idx="16">
                  <c:v>眼科</c:v>
                </c:pt>
                <c:pt idx="17">
                  <c:v>心病四科</c:v>
                </c:pt>
                <c:pt idx="18">
                  <c:v>妇二科</c:v>
                </c:pt>
                <c:pt idx="19">
                  <c:v>肝病科</c:v>
                </c:pt>
                <c:pt idx="20">
                  <c:v>心病二科</c:v>
                </c:pt>
                <c:pt idx="21">
                  <c:v>胸外科</c:v>
                </c:pt>
                <c:pt idx="22">
                  <c:v>创伤骨科</c:v>
                </c:pt>
                <c:pt idx="23">
                  <c:v>脑病三科</c:v>
                </c:pt>
                <c:pt idx="24">
                  <c:v>呼吸内科</c:v>
                </c:pt>
                <c:pt idx="25">
                  <c:v>小儿推拿科</c:v>
                </c:pt>
                <c:pt idx="26">
                  <c:v>产科</c:v>
                </c:pt>
                <c:pt idx="27">
                  <c:v>泌尿外科</c:v>
                </c:pt>
                <c:pt idx="28">
                  <c:v>肾脏内科</c:v>
                </c:pt>
                <c:pt idx="29">
                  <c:v>心病一科</c:v>
                </c:pt>
                <c:pt idx="30">
                  <c:v>心血管内科</c:v>
                </c:pt>
                <c:pt idx="31">
                  <c:v>针灸科</c:v>
                </c:pt>
                <c:pt idx="32">
                  <c:v>医院</c:v>
                </c:pt>
                <c:pt idx="33">
                  <c:v>妇科妇二科合并</c:v>
                </c:pt>
                <c:pt idx="34">
                  <c:v>脾胃病科</c:v>
                </c:pt>
                <c:pt idx="35">
                  <c:v>重症医学科</c:v>
                </c:pt>
                <c:pt idx="36">
                  <c:v>脊柱骨科</c:v>
                </c:pt>
                <c:pt idx="37">
                  <c:v>脾胃科消化科合并</c:v>
                </c:pt>
                <c:pt idx="38">
                  <c:v>运动损伤骨科</c:v>
                </c:pt>
                <c:pt idx="39">
                  <c:v>肝胆外科</c:v>
                </c:pt>
                <c:pt idx="40">
                  <c:v>中医经典科</c:v>
                </c:pt>
                <c:pt idx="41">
                  <c:v>美容皮肤科</c:v>
                </c:pt>
                <c:pt idx="42">
                  <c:v>神经内科</c:v>
                </c:pt>
                <c:pt idx="43">
                  <c:v>显微骨科</c:v>
                </c:pt>
                <c:pt idx="44">
                  <c:v>微创骨科</c:v>
                </c:pt>
                <c:pt idx="45">
                  <c:v>东区肾病科</c:v>
                </c:pt>
                <c:pt idx="46">
                  <c:v>肿瘤内科</c:v>
                </c:pt>
                <c:pt idx="47">
                  <c:v>儿科</c:v>
                </c:pt>
                <c:pt idx="48">
                  <c:v>老年医学科</c:v>
                </c:pt>
                <c:pt idx="49">
                  <c:v>皮肤科</c:v>
                </c:pt>
                <c:pt idx="50">
                  <c:v>血液科</c:v>
                </c:pt>
                <c:pt idx="51">
                  <c:v>肾病科</c:v>
                </c:pt>
                <c:pt idx="52">
                  <c:v>耳鼻喉科</c:v>
                </c:pt>
                <c:pt idx="53">
                  <c:v>男科</c:v>
                </c:pt>
                <c:pt idx="54">
                  <c:v>中医外治中心</c:v>
                </c:pt>
                <c:pt idx="55">
                  <c:v>风湿病科</c:v>
                </c:pt>
                <c:pt idx="56">
                  <c:v>消化内科</c:v>
                </c:pt>
                <c:pt idx="57">
                  <c:v>周围血管科</c:v>
                </c:pt>
                <c:pt idx="58">
                  <c:v>综合内科</c:v>
                </c:pt>
                <c:pt idx="59">
                  <c:v>内分泌科</c:v>
                </c:pt>
                <c:pt idx="60">
                  <c:v>口腔科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97.57517834531306</c:v>
                </c:pt>
                <c:pt idx="1">
                  <c:v>95.10441879413492</c:v>
                </c:pt>
                <c:pt idx="2">
                  <c:v>94.67769952956742</c:v>
                </c:pt>
                <c:pt idx="3">
                  <c:v>93.60111941755542</c:v>
                </c:pt>
                <c:pt idx="4">
                  <c:v>91.57237176616945</c:v>
                </c:pt>
                <c:pt idx="5">
                  <c:v>90.44404890745186</c:v>
                </c:pt>
                <c:pt idx="6">
                  <c:v>88.70603225255755</c:v>
                </c:pt>
                <c:pt idx="7">
                  <c:v>86.82360631264248</c:v>
                </c:pt>
                <c:pt idx="8">
                  <c:v>86.15063564569591</c:v>
                </c:pt>
                <c:pt idx="9">
                  <c:v>78.80735573996714</c:v>
                </c:pt>
                <c:pt idx="10">
                  <c:v>76.82362909615419</c:v>
                </c:pt>
                <c:pt idx="11">
                  <c:v>75.84217352989684</c:v>
                </c:pt>
                <c:pt idx="12">
                  <c:v>74.88586739499755</c:v>
                </c:pt>
                <c:pt idx="13">
                  <c:v>74.05412792831399</c:v>
                </c:pt>
                <c:pt idx="14">
                  <c:v>74.02944883476756</c:v>
                </c:pt>
                <c:pt idx="15">
                  <c:v>73.86623242847878</c:v>
                </c:pt>
                <c:pt idx="16">
                  <c:v>72.12910736617471</c:v>
                </c:pt>
                <c:pt idx="17">
                  <c:v>71.68084429959978</c:v>
                </c:pt>
                <c:pt idx="18">
                  <c:v>71.0510259529689</c:v>
                </c:pt>
                <c:pt idx="19">
                  <c:v>69.91271423002064</c:v>
                </c:pt>
                <c:pt idx="20">
                  <c:v>67.90917697637093</c:v>
                </c:pt>
                <c:pt idx="21">
                  <c:v>67.5968097642188</c:v>
                </c:pt>
                <c:pt idx="22">
                  <c:v>57.97944144046574</c:v>
                </c:pt>
                <c:pt idx="23">
                  <c:v>56.84570165661555</c:v>
                </c:pt>
                <c:pt idx="24">
                  <c:v>56.19958453002245</c:v>
                </c:pt>
                <c:pt idx="25">
                  <c:v>56.18760762163515</c:v>
                </c:pt>
                <c:pt idx="26">
                  <c:v>53.56153903377576</c:v>
                </c:pt>
                <c:pt idx="27">
                  <c:v>52.631522309605195</c:v>
                </c:pt>
                <c:pt idx="28">
                  <c:v>50.81088124381785</c:v>
                </c:pt>
                <c:pt idx="29">
                  <c:v>49.86226138643162</c:v>
                </c:pt>
                <c:pt idx="30">
                  <c:v>49.85627308860625</c:v>
                </c:pt>
                <c:pt idx="31">
                  <c:v>49.07874577791722</c:v>
                </c:pt>
                <c:pt idx="32">
                  <c:v>47.77082859052286</c:v>
                </c:pt>
                <c:pt idx="33">
                  <c:v>46.334089465463755</c:v>
                </c:pt>
                <c:pt idx="34">
                  <c:v>45.21649647362571</c:v>
                </c:pt>
                <c:pt idx="35">
                  <c:v>45.1945194712077</c:v>
                </c:pt>
                <c:pt idx="36">
                  <c:v>44.66553622581575</c:v>
                </c:pt>
                <c:pt idx="37">
                  <c:v>43.12227022166293</c:v>
                </c:pt>
                <c:pt idx="38">
                  <c:v>42.10950625722101</c:v>
                </c:pt>
                <c:pt idx="39">
                  <c:v>39.886847537070544</c:v>
                </c:pt>
                <c:pt idx="40">
                  <c:v>37.73601166119356</c:v>
                </c:pt>
                <c:pt idx="41">
                  <c:v>33.353227126018645</c:v>
                </c:pt>
                <c:pt idx="42">
                  <c:v>32.038799173100706</c:v>
                </c:pt>
                <c:pt idx="43">
                  <c:v>30.805120819726774</c:v>
                </c:pt>
                <c:pt idx="44">
                  <c:v>29.90061885664701</c:v>
                </c:pt>
                <c:pt idx="45">
                  <c:v>29.59858760526828</c:v>
                </c:pt>
                <c:pt idx="46">
                  <c:v>28.468978125686697</c:v>
                </c:pt>
                <c:pt idx="47">
                  <c:v>28.364197971370864</c:v>
                </c:pt>
                <c:pt idx="48">
                  <c:v>28.319188446250145</c:v>
                </c:pt>
                <c:pt idx="49">
                  <c:v>25.566585788992736</c:v>
                </c:pt>
                <c:pt idx="50">
                  <c:v>17.990533213330394</c:v>
                </c:pt>
                <c:pt idx="51">
                  <c:v>17.217111160514676</c:v>
                </c:pt>
                <c:pt idx="52">
                  <c:v>16.385890083806597</c:v>
                </c:pt>
                <c:pt idx="53">
                  <c:v>15.53512024651409</c:v>
                </c:pt>
                <c:pt idx="54">
                  <c:v>15.04822038189937</c:v>
                </c:pt>
                <c:pt idx="55">
                  <c:v>11.600319998506347</c:v>
                </c:pt>
                <c:pt idx="56">
                  <c:v>11.11185670526691</c:v>
                </c:pt>
                <c:pt idx="57">
                  <c:v>8.160614403023803</c:v>
                </c:pt>
                <c:pt idx="58">
                  <c:v>7.544554247028379</c:v>
                </c:pt>
                <c:pt idx="59">
                  <c:v>5.042269376469344</c:v>
                </c:pt>
                <c:pt idx="60">
                  <c:v>4.498477823008673</c:v>
                </c:pt>
                <c:pt idx="61">
                  <c:v>3.8768529913013827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神经内科</c:v>
                </c:pt>
                <c:pt idx="2">
                  <c:v>治未病中心</c:v>
                </c:pt>
                <c:pt idx="3">
                  <c:v>骨科</c:v>
                </c:pt>
                <c:pt idx="4">
                  <c:v>心血管内科</c:v>
                </c:pt>
                <c:pt idx="5">
                  <c:v>肿瘤内科</c:v>
                </c:pt>
                <c:pt idx="6">
                  <c:v>消化内科</c:v>
                </c:pt>
                <c:pt idx="7">
                  <c:v>风湿病科</c:v>
                </c:pt>
                <c:pt idx="8">
                  <c:v>神经外科</c:v>
                </c:pt>
                <c:pt idx="9">
                  <c:v>血液科</c:v>
                </c:pt>
                <c:pt idx="10">
                  <c:v>心病三科</c:v>
                </c:pt>
                <c:pt idx="11">
                  <c:v>身心医学科</c:v>
                </c:pt>
                <c:pt idx="12">
                  <c:v>妇科</c:v>
                </c:pt>
                <c:pt idx="13">
                  <c:v>心病四科</c:v>
                </c:pt>
                <c:pt idx="14">
                  <c:v>微创骨科</c:v>
                </c:pt>
                <c:pt idx="15">
                  <c:v>显微骨科</c:v>
                </c:pt>
                <c:pt idx="16">
                  <c:v>肛肠科</c:v>
                </c:pt>
                <c:pt idx="17">
                  <c:v>妇科妇二科合并</c:v>
                </c:pt>
                <c:pt idx="18">
                  <c:v>小儿骨科</c:v>
                </c:pt>
                <c:pt idx="19">
                  <c:v>康复科</c:v>
                </c:pt>
                <c:pt idx="20">
                  <c:v>心病二科</c:v>
                </c:pt>
                <c:pt idx="21">
                  <c:v>老年医学科</c:v>
                </c:pt>
                <c:pt idx="22">
                  <c:v>周围血管科</c:v>
                </c:pt>
                <c:pt idx="23">
                  <c:v>胸外科</c:v>
                </c:pt>
                <c:pt idx="24">
                  <c:v>中医外治中心</c:v>
                </c:pt>
                <c:pt idx="25">
                  <c:v>东区重症医学科</c:v>
                </c:pt>
                <c:pt idx="26">
                  <c:v>儿科</c:v>
                </c:pt>
                <c:pt idx="27">
                  <c:v>男科</c:v>
                </c:pt>
                <c:pt idx="28">
                  <c:v>脾胃科消化科合并</c:v>
                </c:pt>
                <c:pt idx="29">
                  <c:v>关节骨科</c:v>
                </c:pt>
                <c:pt idx="30">
                  <c:v>脾胃病科</c:v>
                </c:pt>
                <c:pt idx="31">
                  <c:v>妇二科</c:v>
                </c:pt>
                <c:pt idx="32">
                  <c:v>泌尿外科</c:v>
                </c:pt>
                <c:pt idx="33">
                  <c:v>脑病三科</c:v>
                </c:pt>
                <c:pt idx="34">
                  <c:v>中医经典科</c:v>
                </c:pt>
                <c:pt idx="35">
                  <c:v>西区重症医学科</c:v>
                </c:pt>
                <c:pt idx="36">
                  <c:v>脊柱骨科</c:v>
                </c:pt>
                <c:pt idx="37">
                  <c:v>肾病科</c:v>
                </c:pt>
                <c:pt idx="38">
                  <c:v>脑病二科</c:v>
                </c:pt>
                <c:pt idx="39">
                  <c:v>呼吸内科</c:v>
                </c:pt>
                <c:pt idx="40">
                  <c:v>口腔科</c:v>
                </c:pt>
                <c:pt idx="41">
                  <c:v>耳鼻喉科</c:v>
                </c:pt>
                <c:pt idx="42">
                  <c:v>运动损伤骨科</c:v>
                </c:pt>
                <c:pt idx="43">
                  <c:v>医院</c:v>
                </c:pt>
                <c:pt idx="44">
                  <c:v>重症医学科</c:v>
                </c:pt>
                <c:pt idx="45">
                  <c:v>小儿推拿科</c:v>
                </c:pt>
                <c:pt idx="46">
                  <c:v>美容皮肤科</c:v>
                </c:pt>
                <c:pt idx="47">
                  <c:v>普通外科</c:v>
                </c:pt>
                <c:pt idx="48">
                  <c:v>推拿科</c:v>
                </c:pt>
                <c:pt idx="49">
                  <c:v>创伤骨科</c:v>
                </c:pt>
                <c:pt idx="50">
                  <c:v>内分泌科</c:v>
                </c:pt>
                <c:pt idx="51">
                  <c:v>脑病一科</c:v>
                </c:pt>
                <c:pt idx="52">
                  <c:v>皮肤科</c:v>
                </c:pt>
                <c:pt idx="53">
                  <c:v>心病一科</c:v>
                </c:pt>
                <c:pt idx="54">
                  <c:v>产科</c:v>
                </c:pt>
                <c:pt idx="55">
                  <c:v>肝胆外科</c:v>
                </c:pt>
                <c:pt idx="56">
                  <c:v>综合内科</c:v>
                </c:pt>
                <c:pt idx="57">
                  <c:v>乳腺甲状腺外科</c:v>
                </c:pt>
                <c:pt idx="58">
                  <c:v>东区肾病科</c:v>
                </c:pt>
                <c:pt idx="59">
                  <c:v>眼科</c:v>
                </c:pt>
                <c:pt idx="60">
                  <c:v>针灸科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99.11163945645545</c:v>
                </c:pt>
                <c:pt idx="2">
                  <c:v>98.49090606139113</c:v>
                </c:pt>
                <c:pt idx="3">
                  <c:v>96.03457704001897</c:v>
                </c:pt>
                <c:pt idx="4">
                  <c:v>91.9855254634363</c:v>
                </c:pt>
                <c:pt idx="5">
                  <c:v>91.94551446772267</c:v>
                </c:pt>
                <c:pt idx="6">
                  <c:v>90.1611754083797</c:v>
                </c:pt>
                <c:pt idx="7">
                  <c:v>85.86195100807427</c:v>
                </c:pt>
                <c:pt idx="8">
                  <c:v>84.75145340644812</c:v>
                </c:pt>
                <c:pt idx="9">
                  <c:v>84.20150346516897</c:v>
                </c:pt>
                <c:pt idx="10">
                  <c:v>84.10947434326268</c:v>
                </c:pt>
                <c:pt idx="11">
                  <c:v>83.53191148823848</c:v>
                </c:pt>
                <c:pt idx="12">
                  <c:v>83.36176078514934</c:v>
                </c:pt>
                <c:pt idx="13">
                  <c:v>83.32099920222849</c:v>
                </c:pt>
                <c:pt idx="14">
                  <c:v>77.75048464794949</c:v>
                </c:pt>
                <c:pt idx="15">
                  <c:v>75.22908379518765</c:v>
                </c:pt>
                <c:pt idx="16">
                  <c:v>73.78933209930321</c:v>
                </c:pt>
                <c:pt idx="17">
                  <c:v>71.64952789449916</c:v>
                </c:pt>
                <c:pt idx="18">
                  <c:v>70.60633819616905</c:v>
                </c:pt>
                <c:pt idx="19">
                  <c:v>69.0782555767513</c:v>
                </c:pt>
                <c:pt idx="20">
                  <c:v>69.00612729726372</c:v>
                </c:pt>
                <c:pt idx="21">
                  <c:v>66.62407157260608</c:v>
                </c:pt>
                <c:pt idx="22">
                  <c:v>65.38892931661447</c:v>
                </c:pt>
                <c:pt idx="23">
                  <c:v>59.5151689725418</c:v>
                </c:pt>
                <c:pt idx="24">
                  <c:v>58.938292566268224</c:v>
                </c:pt>
                <c:pt idx="25">
                  <c:v>58.44465463401026</c:v>
                </c:pt>
                <c:pt idx="26">
                  <c:v>57.71439856264441</c:v>
                </c:pt>
                <c:pt idx="27">
                  <c:v>56.58457644378352</c:v>
                </c:pt>
                <c:pt idx="28">
                  <c:v>55.65386587861016</c:v>
                </c:pt>
                <c:pt idx="29">
                  <c:v>52.09093663452778</c:v>
                </c:pt>
                <c:pt idx="30">
                  <c:v>51.68727191194467</c:v>
                </c:pt>
                <c:pt idx="31">
                  <c:v>50.670744886598925</c:v>
                </c:pt>
                <c:pt idx="32">
                  <c:v>49.41772255681694</c:v>
                </c:pt>
                <c:pt idx="33">
                  <c:v>49.17815608798864</c:v>
                </c:pt>
                <c:pt idx="34">
                  <c:v>47.18906201549283</c:v>
                </c:pt>
                <c:pt idx="35">
                  <c:v>44.987086504298</c:v>
                </c:pt>
                <c:pt idx="36">
                  <c:v>43.866414489325</c:v>
                </c:pt>
                <c:pt idx="37">
                  <c:v>42.30791151655384</c:v>
                </c:pt>
                <c:pt idx="38">
                  <c:v>40.69022371993963</c:v>
                </c:pt>
                <c:pt idx="39">
                  <c:v>38.88999890971865</c:v>
                </c:pt>
                <c:pt idx="40">
                  <c:v>38.496533159943205</c:v>
                </c:pt>
                <c:pt idx="41">
                  <c:v>36.61687345918194</c:v>
                </c:pt>
                <c:pt idx="42">
                  <c:v>36.44930519794119</c:v>
                </c:pt>
                <c:pt idx="43">
                  <c:v>32.77677721173167</c:v>
                </c:pt>
                <c:pt idx="44">
                  <c:v>31.642966837365314</c:v>
                </c:pt>
                <c:pt idx="45">
                  <c:v>31.48451591352526</c:v>
                </c:pt>
                <c:pt idx="46">
                  <c:v>30.56914471022927</c:v>
                </c:pt>
                <c:pt idx="47">
                  <c:v>28.335833526499567</c:v>
                </c:pt>
                <c:pt idx="48">
                  <c:v>28.219414125467235</c:v>
                </c:pt>
                <c:pt idx="49">
                  <c:v>28.117072836222512</c:v>
                </c:pt>
                <c:pt idx="50">
                  <c:v>25.62526230104441</c:v>
                </c:pt>
                <c:pt idx="51">
                  <c:v>24.964119346104262</c:v>
                </c:pt>
                <c:pt idx="52">
                  <c:v>24.23702093272906</c:v>
                </c:pt>
                <c:pt idx="53">
                  <c:v>19.154122402245317</c:v>
                </c:pt>
                <c:pt idx="54">
                  <c:v>17.444214876371326</c:v>
                </c:pt>
                <c:pt idx="55">
                  <c:v>16.621740220516593</c:v>
                </c:pt>
                <c:pt idx="56">
                  <c:v>11.103879573848573</c:v>
                </c:pt>
                <c:pt idx="57">
                  <c:v>10.507309709832267</c:v>
                </c:pt>
                <c:pt idx="58">
                  <c:v>9.570904797757418</c:v>
                </c:pt>
                <c:pt idx="59">
                  <c:v>8.403699512279012</c:v>
                </c:pt>
                <c:pt idx="60">
                  <c:v>5.646277589692554</c:v>
                </c:pt>
                <c:pt idx="61">
                  <c:v>2.5030877728636898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血液科</c:v>
                </c:pt>
                <c:pt idx="2">
                  <c:v>呼吸内科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妇二科</c:v>
                </c:pt>
                <c:pt idx="6">
                  <c:v>肛肠科</c:v>
                </c:pt>
                <c:pt idx="7">
                  <c:v>肝病科</c:v>
                </c:pt>
                <c:pt idx="8">
                  <c:v>综合内科</c:v>
                </c:pt>
                <c:pt idx="9">
                  <c:v>眼科</c:v>
                </c:pt>
                <c:pt idx="10">
                  <c:v>小儿骨科</c:v>
                </c:pt>
                <c:pt idx="11">
                  <c:v>肾病科</c:v>
                </c:pt>
                <c:pt idx="12">
                  <c:v>微创骨科</c:v>
                </c:pt>
                <c:pt idx="13">
                  <c:v>周围血管科</c:v>
                </c:pt>
                <c:pt idx="14">
                  <c:v>推拿科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治未病中心</c:v>
                </c:pt>
                <c:pt idx="18">
                  <c:v>康复科</c:v>
                </c:pt>
                <c:pt idx="19">
                  <c:v>风湿病科</c:v>
                </c:pt>
                <c:pt idx="20">
                  <c:v>身心医学科</c:v>
                </c:pt>
                <c:pt idx="21">
                  <c:v>妇科</c:v>
                </c:pt>
                <c:pt idx="22">
                  <c:v>神经外科</c:v>
                </c:pt>
                <c:pt idx="23">
                  <c:v>男科</c:v>
                </c:pt>
                <c:pt idx="24">
                  <c:v>泌尿外科</c:v>
                </c:pt>
                <c:pt idx="25">
                  <c:v>耳鼻喉科</c:v>
                </c:pt>
                <c:pt idx="26">
                  <c:v>老年医学科</c:v>
                </c:pt>
                <c:pt idx="27">
                  <c:v>西区重症医学科</c:v>
                </c:pt>
                <c:pt idx="28">
                  <c:v>针灸科</c:v>
                </c:pt>
                <c:pt idx="29">
                  <c:v>神经内科</c:v>
                </c:pt>
                <c:pt idx="30">
                  <c:v>脊柱骨科</c:v>
                </c:pt>
                <c:pt idx="31">
                  <c:v>骨科</c:v>
                </c:pt>
                <c:pt idx="32">
                  <c:v>东区肾病科</c:v>
                </c:pt>
                <c:pt idx="33">
                  <c:v>皮肤科</c:v>
                </c:pt>
                <c:pt idx="34">
                  <c:v>心病四科</c:v>
                </c:pt>
                <c:pt idx="35">
                  <c:v>肾脏内科</c:v>
                </c:pt>
                <c:pt idx="36">
                  <c:v>肝胆外科</c:v>
                </c:pt>
                <c:pt idx="37">
                  <c:v>脾胃病科</c:v>
                </c:pt>
                <c:pt idx="38">
                  <c:v>消化内科</c:v>
                </c:pt>
                <c:pt idx="39">
                  <c:v>乳腺甲状腺外科</c:v>
                </c:pt>
                <c:pt idx="40">
                  <c:v>美容皮肤科</c:v>
                </c:pt>
                <c:pt idx="41">
                  <c:v>儿科</c:v>
                </c:pt>
                <c:pt idx="42">
                  <c:v>口腔科</c:v>
                </c:pt>
                <c:pt idx="43">
                  <c:v>运动损伤骨科</c:v>
                </c:pt>
                <c:pt idx="44">
                  <c:v>脾胃科消化科合并</c:v>
                </c:pt>
                <c:pt idx="45">
                  <c:v>小儿推拿科</c:v>
                </c:pt>
                <c:pt idx="46">
                  <c:v>脑病二科</c:v>
                </c:pt>
                <c:pt idx="47">
                  <c:v>创伤骨科</c:v>
                </c:pt>
                <c:pt idx="48">
                  <c:v>内分泌科</c:v>
                </c:pt>
                <c:pt idx="49">
                  <c:v>肿瘤内科</c:v>
                </c:pt>
                <c:pt idx="50">
                  <c:v>脑病三科</c:v>
                </c:pt>
                <c:pt idx="51">
                  <c:v>胸外科</c:v>
                </c:pt>
                <c:pt idx="52">
                  <c:v>关节骨科</c:v>
                </c:pt>
                <c:pt idx="53">
                  <c:v>产科</c:v>
                </c:pt>
                <c:pt idx="54">
                  <c:v>东区重症医学科</c:v>
                </c:pt>
                <c:pt idx="55">
                  <c:v>中医外治中心</c:v>
                </c:pt>
                <c:pt idx="56">
                  <c:v>脑病一科</c:v>
                </c:pt>
                <c:pt idx="57">
                  <c:v>心血管内科</c:v>
                </c:pt>
                <c:pt idx="58">
                  <c:v>普通外科</c:v>
                </c:pt>
                <c:pt idx="59">
                  <c:v>中医经典科</c:v>
                </c:pt>
                <c:pt idx="60">
                  <c:v>心病二科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99.91819336533688</c:v>
                </c:pt>
                <c:pt idx="1">
                  <c:v>96.7918514777753</c:v>
                </c:pt>
                <c:pt idx="2">
                  <c:v>94.71330111582171</c:v>
                </c:pt>
                <c:pt idx="3">
                  <c:v>90.88672131861308</c:v>
                </c:pt>
                <c:pt idx="4">
                  <c:v>89.62102077078124</c:v>
                </c:pt>
                <c:pt idx="5">
                  <c:v>87.26312166478823</c:v>
                </c:pt>
                <c:pt idx="6">
                  <c:v>85.19302741224777</c:v>
                </c:pt>
                <c:pt idx="7">
                  <c:v>83.26691492916663</c:v>
                </c:pt>
                <c:pt idx="8">
                  <c:v>81.07616650398035</c:v>
                </c:pt>
                <c:pt idx="9">
                  <c:v>80.52823457955476</c:v>
                </c:pt>
                <c:pt idx="10">
                  <c:v>78.2544133554667</c:v>
                </c:pt>
                <c:pt idx="11">
                  <c:v>78.241864665112</c:v>
                </c:pt>
                <c:pt idx="12">
                  <c:v>77.45930486642128</c:v>
                </c:pt>
                <c:pt idx="13">
                  <c:v>73.75200364093747</c:v>
                </c:pt>
                <c:pt idx="14">
                  <c:v>72.2091783541125</c:v>
                </c:pt>
                <c:pt idx="15">
                  <c:v>69.11986903156628</c:v>
                </c:pt>
                <c:pt idx="16">
                  <c:v>68.77387833099154</c:v>
                </c:pt>
                <c:pt idx="17">
                  <c:v>67.2551694017268</c:v>
                </c:pt>
                <c:pt idx="18">
                  <c:v>64.88399384001026</c:v>
                </c:pt>
                <c:pt idx="19">
                  <c:v>63.40241817809182</c:v>
                </c:pt>
                <c:pt idx="20">
                  <c:v>61.81043351477364</c:v>
                </c:pt>
                <c:pt idx="21">
                  <c:v>60.339107593166716</c:v>
                </c:pt>
                <c:pt idx="22">
                  <c:v>59.90227401182937</c:v>
                </c:pt>
                <c:pt idx="23">
                  <c:v>59.81753427184571</c:v>
                </c:pt>
                <c:pt idx="24">
                  <c:v>59.1174770172602</c:v>
                </c:pt>
                <c:pt idx="25">
                  <c:v>56.935244660544825</c:v>
                </c:pt>
                <c:pt idx="26">
                  <c:v>56.81731254006004</c:v>
                </c:pt>
                <c:pt idx="27">
                  <c:v>54.18678567407604</c:v>
                </c:pt>
                <c:pt idx="28">
                  <c:v>49.17930260695225</c:v>
                </c:pt>
                <c:pt idx="29">
                  <c:v>48.851152165342505</c:v>
                </c:pt>
                <c:pt idx="30">
                  <c:v>42.84839057974283</c:v>
                </c:pt>
                <c:pt idx="31">
                  <c:v>42.783116371568376</c:v>
                </c:pt>
                <c:pt idx="32">
                  <c:v>42.30174613688953</c:v>
                </c:pt>
                <c:pt idx="33">
                  <c:v>40.88703844461388</c:v>
                </c:pt>
                <c:pt idx="34">
                  <c:v>39.67649788763663</c:v>
                </c:pt>
                <c:pt idx="35">
                  <c:v>38.36988822901996</c:v>
                </c:pt>
                <c:pt idx="36">
                  <c:v>37.349105504055856</c:v>
                </c:pt>
                <c:pt idx="37">
                  <c:v>34.9448643813117</c:v>
                </c:pt>
                <c:pt idx="38">
                  <c:v>34.75017164876193</c:v>
                </c:pt>
                <c:pt idx="39">
                  <c:v>32.8739684824435</c:v>
                </c:pt>
                <c:pt idx="40">
                  <c:v>32.17381916044326</c:v>
                </c:pt>
                <c:pt idx="41">
                  <c:v>31.613015528046407</c:v>
                </c:pt>
                <c:pt idx="42">
                  <c:v>31.085890773413325</c:v>
                </c:pt>
                <c:pt idx="43">
                  <c:v>30.869955324219323</c:v>
                </c:pt>
                <c:pt idx="44">
                  <c:v>29.218083720756095</c:v>
                </c:pt>
                <c:pt idx="45">
                  <c:v>25.02364382458211</c:v>
                </c:pt>
                <c:pt idx="46">
                  <c:v>20.827679070334714</c:v>
                </c:pt>
                <c:pt idx="47">
                  <c:v>17.167606945240465</c:v>
                </c:pt>
                <c:pt idx="48">
                  <c:v>16.52430844520174</c:v>
                </c:pt>
                <c:pt idx="49">
                  <c:v>16.205890855281456</c:v>
                </c:pt>
                <c:pt idx="50">
                  <c:v>15.033185488598665</c:v>
                </c:pt>
                <c:pt idx="51">
                  <c:v>13.860826687290583</c:v>
                </c:pt>
                <c:pt idx="52">
                  <c:v>13.009835887539367</c:v>
                </c:pt>
                <c:pt idx="53">
                  <c:v>12.629562263574012</c:v>
                </c:pt>
                <c:pt idx="54">
                  <c:v>12.578127128131422</c:v>
                </c:pt>
                <c:pt idx="55">
                  <c:v>12.526567666120458</c:v>
                </c:pt>
                <c:pt idx="56">
                  <c:v>11.062769822067487</c:v>
                </c:pt>
                <c:pt idx="57">
                  <c:v>8.667393150959857</c:v>
                </c:pt>
                <c:pt idx="58">
                  <c:v>7.152312680053896</c:v>
                </c:pt>
                <c:pt idx="59">
                  <c:v>6.806938820843111</c:v>
                </c:pt>
                <c:pt idx="60">
                  <c:v>6.365634270372289</c:v>
                </c:pt>
                <c:pt idx="61">
                  <c:v>0.4656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心病一科</c:v>
                </c:pt>
                <c:pt idx="2">
                  <c:v>关节骨科</c:v>
                </c:pt>
                <c:pt idx="3">
                  <c:v>西区重症医学科</c:v>
                </c:pt>
                <c:pt idx="4">
                  <c:v>神经内科</c:v>
                </c:pt>
                <c:pt idx="5">
                  <c:v>小儿推拿科</c:v>
                </c:pt>
                <c:pt idx="6">
                  <c:v>小儿骨科</c:v>
                </c:pt>
                <c:pt idx="7">
                  <c:v>口腔科</c:v>
                </c:pt>
                <c:pt idx="8">
                  <c:v>肾脏内科</c:v>
                </c:pt>
                <c:pt idx="9">
                  <c:v>耳鼻喉科</c:v>
                </c:pt>
                <c:pt idx="10">
                  <c:v>中医外治中心</c:v>
                </c:pt>
                <c:pt idx="11">
                  <c:v>呼吸内科</c:v>
                </c:pt>
                <c:pt idx="12">
                  <c:v>血液科</c:v>
                </c:pt>
                <c:pt idx="13">
                  <c:v>泌尿外科</c:v>
                </c:pt>
                <c:pt idx="14">
                  <c:v>妇科</c:v>
                </c:pt>
                <c:pt idx="15">
                  <c:v>普通外科</c:v>
                </c:pt>
                <c:pt idx="16">
                  <c:v>内分泌科</c:v>
                </c:pt>
                <c:pt idx="17">
                  <c:v>胸外科</c:v>
                </c:pt>
                <c:pt idx="18">
                  <c:v>肛肠科</c:v>
                </c:pt>
                <c:pt idx="19">
                  <c:v>脑病一科</c:v>
                </c:pt>
                <c:pt idx="20">
                  <c:v>老年医学科</c:v>
                </c:pt>
                <c:pt idx="21">
                  <c:v>肝胆外科</c:v>
                </c:pt>
                <c:pt idx="22">
                  <c:v>针灸科</c:v>
                </c:pt>
                <c:pt idx="23">
                  <c:v>心病二科</c:v>
                </c:pt>
                <c:pt idx="24">
                  <c:v>综合内科</c:v>
                </c:pt>
                <c:pt idx="25">
                  <c:v>风湿病科</c:v>
                </c:pt>
                <c:pt idx="26">
                  <c:v>妇二科</c:v>
                </c:pt>
                <c:pt idx="27">
                  <c:v>妇科妇二科合并</c:v>
                </c:pt>
                <c:pt idx="28">
                  <c:v>产科</c:v>
                </c:pt>
                <c:pt idx="29">
                  <c:v>重症医学科</c:v>
                </c:pt>
                <c:pt idx="30">
                  <c:v>儿科</c:v>
                </c:pt>
                <c:pt idx="31">
                  <c:v>脑病三科</c:v>
                </c:pt>
                <c:pt idx="32">
                  <c:v>心病四科</c:v>
                </c:pt>
                <c:pt idx="33">
                  <c:v>推拿科</c:v>
                </c:pt>
                <c:pt idx="34">
                  <c:v>周围血管科</c:v>
                </c:pt>
                <c:pt idx="35">
                  <c:v>康复科</c:v>
                </c:pt>
                <c:pt idx="36">
                  <c:v>消化内科</c:v>
                </c:pt>
                <c:pt idx="37">
                  <c:v>骨科</c:v>
                </c:pt>
                <c:pt idx="38">
                  <c:v>心血管内科</c:v>
                </c:pt>
                <c:pt idx="39">
                  <c:v>肿瘤内科</c:v>
                </c:pt>
                <c:pt idx="40">
                  <c:v>乳腺甲状腺外科</c:v>
                </c:pt>
                <c:pt idx="41">
                  <c:v>脑病二科</c:v>
                </c:pt>
                <c:pt idx="42">
                  <c:v>中医经典科</c:v>
                </c:pt>
                <c:pt idx="43">
                  <c:v>美容皮肤科</c:v>
                </c:pt>
                <c:pt idx="44">
                  <c:v>男科</c:v>
                </c:pt>
                <c:pt idx="45">
                  <c:v>肝病科</c:v>
                </c:pt>
                <c:pt idx="46">
                  <c:v>东区重症医学科</c:v>
                </c:pt>
                <c:pt idx="47">
                  <c:v>眼科</c:v>
                </c:pt>
                <c:pt idx="48">
                  <c:v>创伤骨科</c:v>
                </c:pt>
                <c:pt idx="49">
                  <c:v>肾病科</c:v>
                </c:pt>
                <c:pt idx="50">
                  <c:v>微创骨科</c:v>
                </c:pt>
                <c:pt idx="51">
                  <c:v>东区肾病科</c:v>
                </c:pt>
                <c:pt idx="52">
                  <c:v>皮肤科</c:v>
                </c:pt>
                <c:pt idx="53">
                  <c:v>身心医学科</c:v>
                </c:pt>
                <c:pt idx="54">
                  <c:v>神经外科</c:v>
                </c:pt>
                <c:pt idx="55">
                  <c:v>脊柱骨科</c:v>
                </c:pt>
                <c:pt idx="56">
                  <c:v>医院</c:v>
                </c:pt>
                <c:pt idx="57">
                  <c:v>运动损伤骨科</c:v>
                </c:pt>
                <c:pt idx="58">
                  <c:v>脾胃科消化科合并</c:v>
                </c:pt>
                <c:pt idx="59">
                  <c:v>心病三科</c:v>
                </c:pt>
                <c:pt idx="60">
                  <c:v>治未病中心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98.3587625080788</c:v>
                </c:pt>
                <c:pt idx="1">
                  <c:v>98.02102873170652</c:v>
                </c:pt>
                <c:pt idx="2">
                  <c:v>94.44904744084445</c:v>
                </c:pt>
                <c:pt idx="3">
                  <c:v>92.02334557921088</c:v>
                </c:pt>
                <c:pt idx="4">
                  <c:v>89.28603038355334</c:v>
                </c:pt>
                <c:pt idx="5">
                  <c:v>88.65583456259594</c:v>
                </c:pt>
                <c:pt idx="6">
                  <c:v>88.43694609651197</c:v>
                </c:pt>
                <c:pt idx="7">
                  <c:v>80.85019133676707</c:v>
                </c:pt>
                <c:pt idx="8">
                  <c:v>79.85515637163031</c:v>
                </c:pt>
                <c:pt idx="9">
                  <c:v>79.29991703533574</c:v>
                </c:pt>
                <c:pt idx="10">
                  <c:v>78.62673574427343</c:v>
                </c:pt>
                <c:pt idx="11">
                  <c:v>74.53634863878844</c:v>
                </c:pt>
                <c:pt idx="12">
                  <c:v>73.09019001091815</c:v>
                </c:pt>
                <c:pt idx="13">
                  <c:v>70.52838173434127</c:v>
                </c:pt>
                <c:pt idx="14">
                  <c:v>70.52829869344936</c:v>
                </c:pt>
                <c:pt idx="15">
                  <c:v>70.18390416196509</c:v>
                </c:pt>
                <c:pt idx="16">
                  <c:v>68.63232263557538</c:v>
                </c:pt>
                <c:pt idx="17">
                  <c:v>67.9314988765303</c:v>
                </c:pt>
                <c:pt idx="18">
                  <c:v>66.04598541787476</c:v>
                </c:pt>
                <c:pt idx="19">
                  <c:v>62.54850554011866</c:v>
                </c:pt>
                <c:pt idx="20">
                  <c:v>60.37585987506178</c:v>
                </c:pt>
                <c:pt idx="21">
                  <c:v>59.96105827774731</c:v>
                </c:pt>
                <c:pt idx="22">
                  <c:v>59.87722556960502</c:v>
                </c:pt>
                <c:pt idx="23">
                  <c:v>59.22550270794329</c:v>
                </c:pt>
                <c:pt idx="24">
                  <c:v>56.73890716980503</c:v>
                </c:pt>
                <c:pt idx="25">
                  <c:v>55.83184428267178</c:v>
                </c:pt>
                <c:pt idx="26">
                  <c:v>55.322784054077154</c:v>
                </c:pt>
                <c:pt idx="27">
                  <c:v>52.92862981875983</c:v>
                </c:pt>
                <c:pt idx="28">
                  <c:v>52.65780077002569</c:v>
                </c:pt>
                <c:pt idx="29">
                  <c:v>52.18204546556065</c:v>
                </c:pt>
                <c:pt idx="30">
                  <c:v>50.91817854555571</c:v>
                </c:pt>
                <c:pt idx="31">
                  <c:v>49.60876656425916</c:v>
                </c:pt>
                <c:pt idx="32">
                  <c:v>48.90150970323728</c:v>
                </c:pt>
                <c:pt idx="33">
                  <c:v>48.525831575727985</c:v>
                </c:pt>
                <c:pt idx="34">
                  <c:v>48.45314751331309</c:v>
                </c:pt>
                <c:pt idx="35">
                  <c:v>46.7657519757017</c:v>
                </c:pt>
                <c:pt idx="36">
                  <c:v>46.615188805561814</c:v>
                </c:pt>
                <c:pt idx="37">
                  <c:v>46.26467502937886</c:v>
                </c:pt>
                <c:pt idx="38">
                  <c:v>44.70936067549292</c:v>
                </c:pt>
                <c:pt idx="39">
                  <c:v>43.72635978517414</c:v>
                </c:pt>
                <c:pt idx="40">
                  <c:v>42.59428111720751</c:v>
                </c:pt>
                <c:pt idx="41">
                  <c:v>40.57763167907675</c:v>
                </c:pt>
                <c:pt idx="42">
                  <c:v>38.913327192229815</c:v>
                </c:pt>
                <c:pt idx="43">
                  <c:v>37.626150537515635</c:v>
                </c:pt>
                <c:pt idx="44">
                  <c:v>34.78427772160211</c:v>
                </c:pt>
                <c:pt idx="45">
                  <c:v>34.698675985569324</c:v>
                </c:pt>
                <c:pt idx="46">
                  <c:v>32.67304742810704</c:v>
                </c:pt>
                <c:pt idx="47">
                  <c:v>31.472977575121153</c:v>
                </c:pt>
                <c:pt idx="48">
                  <c:v>26.00026690608015</c:v>
                </c:pt>
                <c:pt idx="49">
                  <c:v>25.70952583390853</c:v>
                </c:pt>
                <c:pt idx="50">
                  <c:v>19.800997829338197</c:v>
                </c:pt>
                <c:pt idx="51">
                  <c:v>17.968114610773256</c:v>
                </c:pt>
                <c:pt idx="52">
                  <c:v>17.583619875162814</c:v>
                </c:pt>
                <c:pt idx="53">
                  <c:v>16.199970032051915</c:v>
                </c:pt>
                <c:pt idx="54">
                  <c:v>16.1616495830172</c:v>
                </c:pt>
                <c:pt idx="55">
                  <c:v>13.274229233378975</c:v>
                </c:pt>
                <c:pt idx="56">
                  <c:v>12.492825483391169</c:v>
                </c:pt>
                <c:pt idx="57">
                  <c:v>8.443406231173721</c:v>
                </c:pt>
                <c:pt idx="58">
                  <c:v>8.074388569596792</c:v>
                </c:pt>
                <c:pt idx="59">
                  <c:v>4.680818580519697</c:v>
                </c:pt>
                <c:pt idx="60">
                  <c:v>4.318488348462779</c:v>
                </c:pt>
                <c:pt idx="61">
                  <c:v>3.2848435148499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血液科</c:v>
                </c:pt>
                <c:pt idx="2">
                  <c:v>心血管内科</c:v>
                </c:pt>
                <c:pt idx="3">
                  <c:v>创伤骨科</c:v>
                </c:pt>
                <c:pt idx="4">
                  <c:v>老年医学科</c:v>
                </c:pt>
                <c:pt idx="5">
                  <c:v>风湿病科</c:v>
                </c:pt>
                <c:pt idx="6">
                  <c:v>皮肤科</c:v>
                </c:pt>
                <c:pt idx="7">
                  <c:v>西区重症医学科</c:v>
                </c:pt>
                <c:pt idx="8">
                  <c:v>周围血管科</c:v>
                </c:pt>
                <c:pt idx="9">
                  <c:v>内分泌科</c:v>
                </c:pt>
                <c:pt idx="10">
                  <c:v>乳腺甲状腺外科</c:v>
                </c:pt>
                <c:pt idx="11">
                  <c:v>耳鼻喉科</c:v>
                </c:pt>
                <c:pt idx="12">
                  <c:v>肿瘤内科</c:v>
                </c:pt>
                <c:pt idx="13">
                  <c:v>心病四科</c:v>
                </c:pt>
                <c:pt idx="14">
                  <c:v>脑病三科</c:v>
                </c:pt>
                <c:pt idx="15">
                  <c:v>消化内科</c:v>
                </c:pt>
                <c:pt idx="16">
                  <c:v>康复科</c:v>
                </c:pt>
                <c:pt idx="17">
                  <c:v>妇二科</c:v>
                </c:pt>
                <c:pt idx="18">
                  <c:v>治未病中心</c:v>
                </c:pt>
                <c:pt idx="19">
                  <c:v>妇科妇二科合并</c:v>
                </c:pt>
                <c:pt idx="20">
                  <c:v>肾脏内科</c:v>
                </c:pt>
                <c:pt idx="21">
                  <c:v>综合内科</c:v>
                </c:pt>
                <c:pt idx="22">
                  <c:v>神经外科</c:v>
                </c:pt>
                <c:pt idx="23">
                  <c:v>泌尿外科</c:v>
                </c:pt>
                <c:pt idx="24">
                  <c:v>呼吸内科</c:v>
                </c:pt>
                <c:pt idx="25">
                  <c:v>脾胃科消化科合并</c:v>
                </c:pt>
                <c:pt idx="26">
                  <c:v>脑病二科</c:v>
                </c:pt>
                <c:pt idx="27">
                  <c:v>肾病科</c:v>
                </c:pt>
                <c:pt idx="28">
                  <c:v>心病一科</c:v>
                </c:pt>
                <c:pt idx="29">
                  <c:v>中医外治中心</c:v>
                </c:pt>
                <c:pt idx="30">
                  <c:v>肛肠科</c:v>
                </c:pt>
                <c:pt idx="31">
                  <c:v>神经内科</c:v>
                </c:pt>
                <c:pt idx="32">
                  <c:v>男科</c:v>
                </c:pt>
                <c:pt idx="33">
                  <c:v>胸外科</c:v>
                </c:pt>
                <c:pt idx="34">
                  <c:v>口腔科</c:v>
                </c:pt>
                <c:pt idx="35">
                  <c:v>推拿科</c:v>
                </c:pt>
                <c:pt idx="36">
                  <c:v>东区肾病科</c:v>
                </c:pt>
                <c:pt idx="37">
                  <c:v>运动损伤骨科</c:v>
                </c:pt>
                <c:pt idx="38">
                  <c:v>心病三科</c:v>
                </c:pt>
                <c:pt idx="39">
                  <c:v>医院</c:v>
                </c:pt>
                <c:pt idx="40">
                  <c:v>脾胃病科</c:v>
                </c:pt>
                <c:pt idx="41">
                  <c:v>脊柱骨科</c:v>
                </c:pt>
                <c:pt idx="42">
                  <c:v>微创骨科</c:v>
                </c:pt>
                <c:pt idx="43">
                  <c:v>美容皮肤科</c:v>
                </c:pt>
                <c:pt idx="44">
                  <c:v>小儿骨科</c:v>
                </c:pt>
                <c:pt idx="45">
                  <c:v>产科</c:v>
                </c:pt>
                <c:pt idx="46">
                  <c:v>眼科</c:v>
                </c:pt>
                <c:pt idx="47">
                  <c:v>关节骨科</c:v>
                </c:pt>
                <c:pt idx="48">
                  <c:v>小儿推拿科</c:v>
                </c:pt>
                <c:pt idx="49">
                  <c:v>东区重症医学科</c:v>
                </c:pt>
                <c:pt idx="50">
                  <c:v>重症医学科</c:v>
                </c:pt>
                <c:pt idx="51">
                  <c:v>针灸科</c:v>
                </c:pt>
                <c:pt idx="52">
                  <c:v>妇科</c:v>
                </c:pt>
                <c:pt idx="53">
                  <c:v>普通外科</c:v>
                </c:pt>
                <c:pt idx="54">
                  <c:v>骨科</c:v>
                </c:pt>
                <c:pt idx="55">
                  <c:v>肝胆外科</c:v>
                </c:pt>
                <c:pt idx="56">
                  <c:v>肝病科</c:v>
                </c:pt>
                <c:pt idx="57">
                  <c:v>心病二科</c:v>
                </c:pt>
                <c:pt idx="58">
                  <c:v>身心医学科</c:v>
                </c:pt>
                <c:pt idx="59">
                  <c:v>显微骨科</c:v>
                </c:pt>
                <c:pt idx="60">
                  <c:v>中医经典科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99.6296041101145</c:v>
                </c:pt>
                <c:pt idx="1">
                  <c:v>95.07875965164021</c:v>
                </c:pt>
                <c:pt idx="2">
                  <c:v>94.08624070097409</c:v>
                </c:pt>
                <c:pt idx="3">
                  <c:v>93.88915249530282</c:v>
                </c:pt>
                <c:pt idx="4">
                  <c:v>91.8587661437915</c:v>
                </c:pt>
                <c:pt idx="5">
                  <c:v>89.7542019217011</c:v>
                </c:pt>
                <c:pt idx="6">
                  <c:v>85.32402547834654</c:v>
                </c:pt>
                <c:pt idx="7">
                  <c:v>84.18234149071166</c:v>
                </c:pt>
                <c:pt idx="8">
                  <c:v>83.28999918363411</c:v>
                </c:pt>
                <c:pt idx="9">
                  <c:v>82.48646759311318</c:v>
                </c:pt>
                <c:pt idx="10">
                  <c:v>79.06205385491852</c:v>
                </c:pt>
                <c:pt idx="11">
                  <c:v>78.06536289188189</c:v>
                </c:pt>
                <c:pt idx="12">
                  <c:v>76.26935996858748</c:v>
                </c:pt>
                <c:pt idx="13">
                  <c:v>71.13191181943338</c:v>
                </c:pt>
                <c:pt idx="14">
                  <c:v>70.15607856658139</c:v>
                </c:pt>
                <c:pt idx="15">
                  <c:v>69.99110142455723</c:v>
                </c:pt>
                <c:pt idx="16">
                  <c:v>69.59234773818912</c:v>
                </c:pt>
                <c:pt idx="17">
                  <c:v>68.88507038799443</c:v>
                </c:pt>
                <c:pt idx="18">
                  <c:v>67.14441482314919</c:v>
                </c:pt>
                <c:pt idx="19">
                  <c:v>65.60001566110185</c:v>
                </c:pt>
                <c:pt idx="20">
                  <c:v>65.2452414821139</c:v>
                </c:pt>
                <c:pt idx="21">
                  <c:v>62.67185643896156</c:v>
                </c:pt>
                <c:pt idx="22">
                  <c:v>62.162420130972464</c:v>
                </c:pt>
                <c:pt idx="23">
                  <c:v>62.089893020565356</c:v>
                </c:pt>
                <c:pt idx="24">
                  <c:v>60.66643514427297</c:v>
                </c:pt>
                <c:pt idx="25">
                  <c:v>56.03631669996791</c:v>
                </c:pt>
                <c:pt idx="26">
                  <c:v>55.12176867446998</c:v>
                </c:pt>
                <c:pt idx="27">
                  <c:v>53.778303029952035</c:v>
                </c:pt>
                <c:pt idx="28">
                  <c:v>52.0768714103383</c:v>
                </c:pt>
                <c:pt idx="29">
                  <c:v>51.1023283784789</c:v>
                </c:pt>
                <c:pt idx="30">
                  <c:v>46.597246747195584</c:v>
                </c:pt>
                <c:pt idx="31">
                  <c:v>46.33545290838397</c:v>
                </c:pt>
                <c:pt idx="32">
                  <c:v>45.2703743181879</c:v>
                </c:pt>
                <c:pt idx="33">
                  <c:v>43.68817350107541</c:v>
                </c:pt>
                <c:pt idx="34">
                  <c:v>43.44165638013977</c:v>
                </c:pt>
                <c:pt idx="35">
                  <c:v>43.43422848702343</c:v>
                </c:pt>
                <c:pt idx="36">
                  <c:v>41.85460406174728</c:v>
                </c:pt>
                <c:pt idx="37">
                  <c:v>35.35053085249682</c:v>
                </c:pt>
                <c:pt idx="38">
                  <c:v>35.159391105177605</c:v>
                </c:pt>
                <c:pt idx="39">
                  <c:v>34.73085644859339</c:v>
                </c:pt>
                <c:pt idx="40">
                  <c:v>33.9222711278115</c:v>
                </c:pt>
                <c:pt idx="41">
                  <c:v>32.512729134877546</c:v>
                </c:pt>
                <c:pt idx="42">
                  <c:v>27.83043332191437</c:v>
                </c:pt>
                <c:pt idx="43">
                  <c:v>26.207851495179145</c:v>
                </c:pt>
                <c:pt idx="44">
                  <c:v>25.798498691685424</c:v>
                </c:pt>
                <c:pt idx="45">
                  <c:v>25.22712187161311</c:v>
                </c:pt>
                <c:pt idx="46">
                  <c:v>23.437299851948357</c:v>
                </c:pt>
                <c:pt idx="47">
                  <c:v>22.892229944482565</c:v>
                </c:pt>
                <c:pt idx="48">
                  <c:v>20.48318226351562</c:v>
                </c:pt>
                <c:pt idx="49">
                  <c:v>18.779245159045722</c:v>
                </c:pt>
                <c:pt idx="50">
                  <c:v>18.171035229733377</c:v>
                </c:pt>
                <c:pt idx="51">
                  <c:v>15.722531198299183</c:v>
                </c:pt>
                <c:pt idx="52">
                  <c:v>15.055281596862425</c:v>
                </c:pt>
                <c:pt idx="53">
                  <c:v>13.55542013755402</c:v>
                </c:pt>
                <c:pt idx="54">
                  <c:v>12.836210444657613</c:v>
                </c:pt>
                <c:pt idx="55">
                  <c:v>10.690256513179142</c:v>
                </c:pt>
                <c:pt idx="56">
                  <c:v>10.318232005709515</c:v>
                </c:pt>
                <c:pt idx="57">
                  <c:v>9.316299213334634</c:v>
                </c:pt>
                <c:pt idx="58">
                  <c:v>8.088655329997163</c:v>
                </c:pt>
                <c:pt idx="59">
                  <c:v>5.56917031503219</c:v>
                </c:pt>
                <c:pt idx="60">
                  <c:v>5.501245108639585</c:v>
                </c:pt>
                <c:pt idx="61">
                  <c:v>5.1587970244640236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呼吸内科</c:v>
                </c:pt>
                <c:pt idx="2">
                  <c:v>消化内科</c:v>
                </c:pt>
                <c:pt idx="3">
                  <c:v>妇二科</c:v>
                </c:pt>
                <c:pt idx="4">
                  <c:v>东区肾病科</c:v>
                </c:pt>
                <c:pt idx="5">
                  <c:v>周围血管科</c:v>
                </c:pt>
                <c:pt idx="6">
                  <c:v>脑病一科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普通外科</c:v>
                </c:pt>
                <c:pt idx="10">
                  <c:v>肛肠科</c:v>
                </c:pt>
                <c:pt idx="11">
                  <c:v>胸外科</c:v>
                </c:pt>
                <c:pt idx="12">
                  <c:v>运动损伤骨科</c:v>
                </c:pt>
                <c:pt idx="13">
                  <c:v>皮肤科</c:v>
                </c:pt>
                <c:pt idx="14">
                  <c:v>男科</c:v>
                </c:pt>
                <c:pt idx="15">
                  <c:v>眼科</c:v>
                </c:pt>
                <c:pt idx="16">
                  <c:v>妇科</c:v>
                </c:pt>
                <c:pt idx="17">
                  <c:v>妇科妇二科合并</c:v>
                </c:pt>
                <c:pt idx="18">
                  <c:v>治未病中心</c:v>
                </c:pt>
                <c:pt idx="19">
                  <c:v>关节骨科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康复科</c:v>
                </c:pt>
                <c:pt idx="23">
                  <c:v>骨科</c:v>
                </c:pt>
                <c:pt idx="24">
                  <c:v>脑病三科</c:v>
                </c:pt>
                <c:pt idx="25">
                  <c:v>美容皮肤科</c:v>
                </c:pt>
                <c:pt idx="26">
                  <c:v>脾胃科消化科合并</c:v>
                </c:pt>
                <c:pt idx="27">
                  <c:v>肝病科</c:v>
                </c:pt>
                <c:pt idx="28">
                  <c:v>风湿病科</c:v>
                </c:pt>
                <c:pt idx="29">
                  <c:v>脑病二科</c:v>
                </c:pt>
                <c:pt idx="30">
                  <c:v>心血管内科</c:v>
                </c:pt>
                <c:pt idx="31">
                  <c:v>儿科</c:v>
                </c:pt>
                <c:pt idx="32">
                  <c:v>小儿推拿科</c:v>
                </c:pt>
                <c:pt idx="33">
                  <c:v>血液科</c:v>
                </c:pt>
                <c:pt idx="34">
                  <c:v>心病二科</c:v>
                </c:pt>
                <c:pt idx="35">
                  <c:v>耳鼻喉科</c:v>
                </c:pt>
                <c:pt idx="36">
                  <c:v>医院</c:v>
                </c:pt>
                <c:pt idx="37">
                  <c:v>神经内科</c:v>
                </c:pt>
                <c:pt idx="38">
                  <c:v>神经外科</c:v>
                </c:pt>
                <c:pt idx="39">
                  <c:v>重症医学科</c:v>
                </c:pt>
                <c:pt idx="40">
                  <c:v>产科</c:v>
                </c:pt>
                <c:pt idx="41">
                  <c:v>针灸科</c:v>
                </c:pt>
                <c:pt idx="42">
                  <c:v>中医经典科</c:v>
                </c:pt>
                <c:pt idx="43">
                  <c:v>肾脏内科</c:v>
                </c:pt>
                <c:pt idx="44">
                  <c:v>微创骨科</c:v>
                </c:pt>
                <c:pt idx="45">
                  <c:v>心病一科</c:v>
                </c:pt>
                <c:pt idx="46">
                  <c:v>肝胆外科</c:v>
                </c:pt>
                <c:pt idx="47">
                  <c:v>脾胃病科</c:v>
                </c:pt>
                <c:pt idx="48">
                  <c:v>肿瘤内科</c:v>
                </c:pt>
                <c:pt idx="49">
                  <c:v>身心医学科</c:v>
                </c:pt>
                <c:pt idx="50">
                  <c:v>东区重症医学科</c:v>
                </c:pt>
                <c:pt idx="51">
                  <c:v>中医外治中心</c:v>
                </c:pt>
                <c:pt idx="52">
                  <c:v>心病四科</c:v>
                </c:pt>
                <c:pt idx="53">
                  <c:v>脊柱骨科</c:v>
                </c:pt>
                <c:pt idx="54">
                  <c:v>乳腺甲状腺外科</c:v>
                </c:pt>
                <c:pt idx="55">
                  <c:v>心病三科</c:v>
                </c:pt>
                <c:pt idx="56">
                  <c:v>推拿科</c:v>
                </c:pt>
                <c:pt idx="57">
                  <c:v>创伤骨科</c:v>
                </c:pt>
                <c:pt idx="58">
                  <c:v>口腔科</c:v>
                </c:pt>
                <c:pt idx="59">
                  <c:v>综合内科</c:v>
                </c:pt>
                <c:pt idx="60">
                  <c:v>内分泌科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96.79105682536209</c:v>
                </c:pt>
                <c:pt idx="2">
                  <c:v>94.70309228553775</c:v>
                </c:pt>
                <c:pt idx="3">
                  <c:v>94.53902188205085</c:v>
                </c:pt>
                <c:pt idx="4">
                  <c:v>93.62316186832497</c:v>
                </c:pt>
                <c:pt idx="5">
                  <c:v>90.78913742222757</c:v>
                </c:pt>
                <c:pt idx="6">
                  <c:v>90.39213648939692</c:v>
                </c:pt>
                <c:pt idx="7">
                  <c:v>89.22741644758914</c:v>
                </c:pt>
                <c:pt idx="8">
                  <c:v>86.51805937173194</c:v>
                </c:pt>
                <c:pt idx="9">
                  <c:v>86.32572511366962</c:v>
                </c:pt>
                <c:pt idx="10">
                  <c:v>84.26519729080428</c:v>
                </c:pt>
                <c:pt idx="11">
                  <c:v>82.76357659722511</c:v>
                </c:pt>
                <c:pt idx="12">
                  <c:v>80.66023817980653</c:v>
                </c:pt>
                <c:pt idx="13">
                  <c:v>80.3693505025677</c:v>
                </c:pt>
                <c:pt idx="14">
                  <c:v>78.61032991311042</c:v>
                </c:pt>
                <c:pt idx="15">
                  <c:v>77.86618014285104</c:v>
                </c:pt>
                <c:pt idx="16">
                  <c:v>75.42317572562165</c:v>
                </c:pt>
                <c:pt idx="17">
                  <c:v>72.68224435679137</c:v>
                </c:pt>
                <c:pt idx="18">
                  <c:v>71.22661375225647</c:v>
                </c:pt>
                <c:pt idx="19">
                  <c:v>71.0879701688233</c:v>
                </c:pt>
                <c:pt idx="20">
                  <c:v>69.9467531750911</c:v>
                </c:pt>
                <c:pt idx="21">
                  <c:v>69.3106234477353</c:v>
                </c:pt>
                <c:pt idx="22">
                  <c:v>68.67736561894357</c:v>
                </c:pt>
                <c:pt idx="23">
                  <c:v>63.88884032889202</c:v>
                </c:pt>
                <c:pt idx="24">
                  <c:v>63.58100675998157</c:v>
                </c:pt>
                <c:pt idx="25">
                  <c:v>60.08505635789553</c:v>
                </c:pt>
                <c:pt idx="26">
                  <c:v>60.02097630308704</c:v>
                </c:pt>
                <c:pt idx="27">
                  <c:v>59.55189723839428</c:v>
                </c:pt>
                <c:pt idx="28">
                  <c:v>57.65567574322773</c:v>
                </c:pt>
                <c:pt idx="29">
                  <c:v>52.5610180507445</c:v>
                </c:pt>
                <c:pt idx="30">
                  <c:v>49.32091206409922</c:v>
                </c:pt>
                <c:pt idx="31">
                  <c:v>45.37230710366029</c:v>
                </c:pt>
                <c:pt idx="32">
                  <c:v>43.3627030020193</c:v>
                </c:pt>
                <c:pt idx="33">
                  <c:v>41.511543255082934</c:v>
                </c:pt>
                <c:pt idx="34">
                  <c:v>41.08225536645412</c:v>
                </c:pt>
                <c:pt idx="35">
                  <c:v>39.128789725177924</c:v>
                </c:pt>
                <c:pt idx="36">
                  <c:v>38.77756590945435</c:v>
                </c:pt>
                <c:pt idx="37">
                  <c:v>35.066162076465936</c:v>
                </c:pt>
                <c:pt idx="38">
                  <c:v>34.796307828901156</c:v>
                </c:pt>
                <c:pt idx="39">
                  <c:v>34.267859134820846</c:v>
                </c:pt>
                <c:pt idx="40">
                  <c:v>33.70265187516594</c:v>
                </c:pt>
                <c:pt idx="41">
                  <c:v>32.570031637956326</c:v>
                </c:pt>
                <c:pt idx="42">
                  <c:v>32.371900513375344</c:v>
                </c:pt>
                <c:pt idx="43">
                  <c:v>29.988442044854406</c:v>
                </c:pt>
                <c:pt idx="44">
                  <c:v>29.474840593232944</c:v>
                </c:pt>
                <c:pt idx="45">
                  <c:v>28.987858909787157</c:v>
                </c:pt>
                <c:pt idx="46">
                  <c:v>27.675960853102065</c:v>
                </c:pt>
                <c:pt idx="47">
                  <c:v>25.344114092988427</c:v>
                </c:pt>
                <c:pt idx="48">
                  <c:v>24.41674503589905</c:v>
                </c:pt>
                <c:pt idx="49">
                  <c:v>24.28485365520251</c:v>
                </c:pt>
                <c:pt idx="50">
                  <c:v>23.55469447869434</c:v>
                </c:pt>
                <c:pt idx="51">
                  <c:v>23.4430954185042</c:v>
                </c:pt>
                <c:pt idx="52">
                  <c:v>22.955206387867097</c:v>
                </c:pt>
                <c:pt idx="53">
                  <c:v>22.53595032595828</c:v>
                </c:pt>
                <c:pt idx="54">
                  <c:v>17.281173239229002</c:v>
                </c:pt>
                <c:pt idx="55">
                  <c:v>16.224156500038834</c:v>
                </c:pt>
                <c:pt idx="56">
                  <c:v>12.978136933344803</c:v>
                </c:pt>
                <c:pt idx="57">
                  <c:v>10.252637573111008</c:v>
                </c:pt>
                <c:pt idx="58">
                  <c:v>7.047234865010781</c:v>
                </c:pt>
                <c:pt idx="59">
                  <c:v>7.027888695443361</c:v>
                </c:pt>
                <c:pt idx="60">
                  <c:v>3.5365311742804537</c:v>
                </c:pt>
                <c:pt idx="61">
                  <c:v>2.828710664230441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肾病科</c:v>
                </c:pt>
                <c:pt idx="2">
                  <c:v>神经内科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心病四科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妇二科</c:v>
                </c:pt>
                <c:pt idx="9">
                  <c:v>肝病科</c:v>
                </c:pt>
                <c:pt idx="10">
                  <c:v>乳腺甲状腺外科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眼科</c:v>
                </c:pt>
                <c:pt idx="14">
                  <c:v>普通外科</c:v>
                </c:pt>
                <c:pt idx="15">
                  <c:v>皮肤科</c:v>
                </c:pt>
                <c:pt idx="16">
                  <c:v>微创骨科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妇科</c:v>
                </c:pt>
                <c:pt idx="20">
                  <c:v>内分泌科</c:v>
                </c:pt>
                <c:pt idx="21">
                  <c:v>心病一科</c:v>
                </c:pt>
                <c:pt idx="22">
                  <c:v>重症医学科</c:v>
                </c:pt>
                <c:pt idx="23">
                  <c:v>关节骨科</c:v>
                </c:pt>
                <c:pt idx="24">
                  <c:v>推拿科</c:v>
                </c:pt>
                <c:pt idx="25">
                  <c:v>脑病一科</c:v>
                </c:pt>
                <c:pt idx="26">
                  <c:v>儿科</c:v>
                </c:pt>
                <c:pt idx="27">
                  <c:v>呼吸内科</c:v>
                </c:pt>
                <c:pt idx="28">
                  <c:v>风湿病科</c:v>
                </c:pt>
                <c:pt idx="29">
                  <c:v>肝胆外科</c:v>
                </c:pt>
                <c:pt idx="30">
                  <c:v>中医外治中心</c:v>
                </c:pt>
                <c:pt idx="31">
                  <c:v>周围血管科</c:v>
                </c:pt>
                <c:pt idx="32">
                  <c:v>医院</c:v>
                </c:pt>
                <c:pt idx="33">
                  <c:v>治未病中心</c:v>
                </c:pt>
                <c:pt idx="34">
                  <c:v>肿瘤内科</c:v>
                </c:pt>
                <c:pt idx="35">
                  <c:v>口腔科</c:v>
                </c:pt>
                <c:pt idx="36">
                  <c:v>运动损伤骨科</c:v>
                </c:pt>
                <c:pt idx="37">
                  <c:v>脑病二科</c:v>
                </c:pt>
                <c:pt idx="38">
                  <c:v>创伤骨科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消化内科</c:v>
                </c:pt>
                <c:pt idx="42">
                  <c:v>西区重症医学科</c:v>
                </c:pt>
                <c:pt idx="43">
                  <c:v>小儿骨科</c:v>
                </c:pt>
                <c:pt idx="44">
                  <c:v>肛肠科</c:v>
                </c:pt>
                <c:pt idx="45">
                  <c:v>耳鼻喉科</c:v>
                </c:pt>
                <c:pt idx="46">
                  <c:v>脾胃病科</c:v>
                </c:pt>
                <c:pt idx="47">
                  <c:v>身心医学科</c:v>
                </c:pt>
                <c:pt idx="48">
                  <c:v>综合内科</c:v>
                </c:pt>
                <c:pt idx="49">
                  <c:v>中医经典科</c:v>
                </c:pt>
                <c:pt idx="50">
                  <c:v>康复科</c:v>
                </c:pt>
                <c:pt idx="51">
                  <c:v>神经外科</c:v>
                </c:pt>
                <c:pt idx="52">
                  <c:v>心病二科</c:v>
                </c:pt>
                <c:pt idx="53">
                  <c:v>妇科妇二科合并</c:v>
                </c:pt>
                <c:pt idx="54">
                  <c:v>针灸科</c:v>
                </c:pt>
                <c:pt idx="55">
                  <c:v>骨科</c:v>
                </c:pt>
                <c:pt idx="56">
                  <c:v>东区重症医学科</c:v>
                </c:pt>
                <c:pt idx="57">
                  <c:v>脾胃科消化科合并</c:v>
                </c:pt>
                <c:pt idx="58">
                  <c:v>脑病三科</c:v>
                </c:pt>
                <c:pt idx="59">
                  <c:v>产科</c:v>
                </c:pt>
                <c:pt idx="60">
                  <c:v>心血管内科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60.07032222393969</c:v>
                </c:pt>
                <c:pt idx="2">
                  <c:v>16.820112849405756</c:v>
                </c:pt>
                <c:pt idx="3">
                  <c:v>14.297840859742372</c:v>
                </c:pt>
                <c:pt idx="4">
                  <c:v>2.9122243345780503</c:v>
                </c:pt>
                <c:pt idx="5">
                  <c:v>1.8258604065192443</c:v>
                </c:pt>
                <c:pt idx="6">
                  <c:v>1.816547176809985</c:v>
                </c:pt>
                <c:pt idx="7">
                  <c:v>1.6087646169848846</c:v>
                </c:pt>
                <c:pt idx="8">
                  <c:v>1.5554766282946693</c:v>
                </c:pt>
                <c:pt idx="9">
                  <c:v>1.5391947135937276</c:v>
                </c:pt>
                <c:pt idx="10">
                  <c:v>1.5080638996414706</c:v>
                </c:pt>
                <c:pt idx="11">
                  <c:v>1.48086238569574</c:v>
                </c:pt>
                <c:pt idx="12">
                  <c:v>1.3484811101808272</c:v>
                </c:pt>
                <c:pt idx="13">
                  <c:v>1.2252791411837671</c:v>
                </c:pt>
                <c:pt idx="14">
                  <c:v>1.2130992736323882</c:v>
                </c:pt>
                <c:pt idx="15">
                  <c:v>1.2119871798716653</c:v>
                </c:pt>
                <c:pt idx="16">
                  <c:v>1.1950874497215376</c:v>
                </c:pt>
                <c:pt idx="17">
                  <c:v>1.1805025941523086</c:v>
                </c:pt>
                <c:pt idx="18">
                  <c:v>1.1767821901421347</c:v>
                </c:pt>
                <c:pt idx="19">
                  <c:v>1.0365518769299658</c:v>
                </c:pt>
                <c:pt idx="20">
                  <c:v>0.9796113379265913</c:v>
                </c:pt>
                <c:pt idx="21">
                  <c:v>0.9176208191280489</c:v>
                </c:pt>
                <c:pt idx="22">
                  <c:v>0.8830367773233648</c:v>
                </c:pt>
                <c:pt idx="23">
                  <c:v>0.8250340678986369</c:v>
                </c:pt>
                <c:pt idx="24">
                  <c:v>0.7644066908597424</c:v>
                </c:pt>
                <c:pt idx="25">
                  <c:v>0.7102356097942158</c:v>
                </c:pt>
                <c:pt idx="26">
                  <c:v>0.6881204963532672</c:v>
                </c:pt>
                <c:pt idx="27">
                  <c:v>0.6040899540158856</c:v>
                </c:pt>
                <c:pt idx="28">
                  <c:v>0.589247459315258</c:v>
                </c:pt>
                <c:pt idx="29">
                  <c:v>0.5426598639583018</c:v>
                </c:pt>
                <c:pt idx="30">
                  <c:v>0.5292565996071018</c:v>
                </c:pt>
                <c:pt idx="31">
                  <c:v>0.5250161637389817</c:v>
                </c:pt>
                <c:pt idx="32">
                  <c:v>0.49898322355531144</c:v>
                </c:pt>
                <c:pt idx="33">
                  <c:v>0.49551278549087774</c:v>
                </c:pt>
                <c:pt idx="34">
                  <c:v>0.4654181350944619</c:v>
                </c:pt>
                <c:pt idx="35">
                  <c:v>0.4383452231108378</c:v>
                </c:pt>
                <c:pt idx="36">
                  <c:v>0.42312679382315854</c:v>
                </c:pt>
                <c:pt idx="37">
                  <c:v>0.4178021479634543</c:v>
                </c:pt>
                <c:pt idx="38">
                  <c:v>0.4151277210433039</c:v>
                </c:pt>
                <c:pt idx="39">
                  <c:v>0.40403139397633814</c:v>
                </c:pt>
                <c:pt idx="40">
                  <c:v>0.38940668956511315</c:v>
                </c:pt>
                <c:pt idx="41">
                  <c:v>0.3875648328901814</c:v>
                </c:pt>
                <c:pt idx="42">
                  <c:v>0.3799892863201135</c:v>
                </c:pt>
                <c:pt idx="43">
                  <c:v>0.37954428351455854</c:v>
                </c:pt>
                <c:pt idx="44">
                  <c:v>0.37889831591462036</c:v>
                </c:pt>
                <c:pt idx="45">
                  <c:v>0.3588130853032587</c:v>
                </c:pt>
                <c:pt idx="46">
                  <c:v>0.3543911263010539</c:v>
                </c:pt>
                <c:pt idx="47">
                  <c:v>0.3543107324928496</c:v>
                </c:pt>
                <c:pt idx="48">
                  <c:v>0.3432242755547074</c:v>
                </c:pt>
                <c:pt idx="49">
                  <c:v>0.3265764148714435</c:v>
                </c:pt>
                <c:pt idx="50">
                  <c:v>0.3241562633658221</c:v>
                </c:pt>
                <c:pt idx="51">
                  <c:v>0.3236532156369898</c:v>
                </c:pt>
                <c:pt idx="52">
                  <c:v>0.3166491654887792</c:v>
                </c:pt>
                <c:pt idx="53">
                  <c:v>0.3133875855990102</c:v>
                </c:pt>
                <c:pt idx="54">
                  <c:v>0.3068973966958478</c:v>
                </c:pt>
                <c:pt idx="55">
                  <c:v>0.3043641859518266</c:v>
                </c:pt>
                <c:pt idx="56">
                  <c:v>0.27195632148819276</c:v>
                </c:pt>
                <c:pt idx="57">
                  <c:v>0.2614901209160828</c:v>
                </c:pt>
                <c:pt idx="58">
                  <c:v>0.25668793574681165</c:v>
                </c:pt>
                <c:pt idx="59">
                  <c:v>0.2552249367219668</c:v>
                </c:pt>
                <c:pt idx="60">
                  <c:v>0.24624286003388826</c:v>
                </c:pt>
                <c:pt idx="61">
                  <c:v>0.2196185188173809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脑病三科</c:v>
                </c:pt>
                <c:pt idx="2">
                  <c:v>泌尿外科</c:v>
                </c:pt>
                <c:pt idx="3">
                  <c:v>周围血管科</c:v>
                </c:pt>
                <c:pt idx="4">
                  <c:v>内分泌科</c:v>
                </c:pt>
                <c:pt idx="5">
                  <c:v>脾胃病科</c:v>
                </c:pt>
                <c:pt idx="6">
                  <c:v>呼吸内科</c:v>
                </c:pt>
                <c:pt idx="7">
                  <c:v>创伤骨科</c:v>
                </c:pt>
                <c:pt idx="8">
                  <c:v>身心医学科</c:v>
                </c:pt>
                <c:pt idx="9">
                  <c:v>风湿病科</c:v>
                </c:pt>
                <c:pt idx="10">
                  <c:v>康复科</c:v>
                </c:pt>
                <c:pt idx="11">
                  <c:v>男科</c:v>
                </c:pt>
                <c:pt idx="12">
                  <c:v>关节骨科</c:v>
                </c:pt>
                <c:pt idx="13">
                  <c:v>心病一科</c:v>
                </c:pt>
                <c:pt idx="14">
                  <c:v>西区重症医学科</c:v>
                </c:pt>
                <c:pt idx="15">
                  <c:v>眼科</c:v>
                </c:pt>
                <c:pt idx="16">
                  <c:v>消化内科</c:v>
                </c:pt>
                <c:pt idx="17">
                  <c:v>脑病一科</c:v>
                </c:pt>
                <c:pt idx="18">
                  <c:v>脾胃科消化科合并</c:v>
                </c:pt>
                <c:pt idx="19">
                  <c:v>重症医学科</c:v>
                </c:pt>
                <c:pt idx="20">
                  <c:v>心病二科</c:v>
                </c:pt>
                <c:pt idx="21">
                  <c:v>神经外科</c:v>
                </c:pt>
                <c:pt idx="22">
                  <c:v>肾病科</c:v>
                </c:pt>
                <c:pt idx="23">
                  <c:v>骨科</c:v>
                </c:pt>
                <c:pt idx="24">
                  <c:v>东区肾病科</c:v>
                </c:pt>
                <c:pt idx="25">
                  <c:v>胸外科</c:v>
                </c:pt>
                <c:pt idx="26">
                  <c:v>肾脏内科</c:v>
                </c:pt>
                <c:pt idx="27">
                  <c:v>脑病二科</c:v>
                </c:pt>
                <c:pt idx="28">
                  <c:v>肿瘤内科</c:v>
                </c:pt>
                <c:pt idx="29">
                  <c:v>乳腺甲状腺外科</c:v>
                </c:pt>
                <c:pt idx="30">
                  <c:v>老年医学科</c:v>
                </c:pt>
                <c:pt idx="31">
                  <c:v>中医经典科</c:v>
                </c:pt>
                <c:pt idx="32">
                  <c:v>小儿推拿科</c:v>
                </c:pt>
                <c:pt idx="33">
                  <c:v>中医外治中心</c:v>
                </c:pt>
                <c:pt idx="34">
                  <c:v>微创骨科</c:v>
                </c:pt>
                <c:pt idx="35">
                  <c:v>医院</c:v>
                </c:pt>
                <c:pt idx="36">
                  <c:v>妇科妇二科合并</c:v>
                </c:pt>
                <c:pt idx="37">
                  <c:v>心血管内科</c:v>
                </c:pt>
                <c:pt idx="38">
                  <c:v>推拿科</c:v>
                </c:pt>
                <c:pt idx="39">
                  <c:v>东区重症医学科</c:v>
                </c:pt>
                <c:pt idx="40">
                  <c:v>综合内科</c:v>
                </c:pt>
                <c:pt idx="41">
                  <c:v>妇科</c:v>
                </c:pt>
                <c:pt idx="42">
                  <c:v>儿科</c:v>
                </c:pt>
                <c:pt idx="43">
                  <c:v>神经内科</c:v>
                </c:pt>
                <c:pt idx="44">
                  <c:v>肝病科</c:v>
                </c:pt>
                <c:pt idx="45">
                  <c:v>血液科</c:v>
                </c:pt>
                <c:pt idx="46">
                  <c:v>心病四科</c:v>
                </c:pt>
                <c:pt idx="47">
                  <c:v>运动损伤骨科</c:v>
                </c:pt>
                <c:pt idx="48">
                  <c:v>显微骨科</c:v>
                </c:pt>
                <c:pt idx="49">
                  <c:v>美容皮肤科</c:v>
                </c:pt>
                <c:pt idx="50">
                  <c:v>针灸科</c:v>
                </c:pt>
                <c:pt idx="51">
                  <c:v>脊柱骨科</c:v>
                </c:pt>
                <c:pt idx="52">
                  <c:v>口腔科</c:v>
                </c:pt>
                <c:pt idx="53">
                  <c:v>小儿骨科</c:v>
                </c:pt>
                <c:pt idx="54">
                  <c:v>妇二科</c:v>
                </c:pt>
                <c:pt idx="55">
                  <c:v>产科</c:v>
                </c:pt>
                <c:pt idx="56">
                  <c:v>肝胆外科</c:v>
                </c:pt>
                <c:pt idx="57">
                  <c:v>治未病中心</c:v>
                </c:pt>
                <c:pt idx="58">
                  <c:v>肛肠科</c:v>
                </c:pt>
                <c:pt idx="59">
                  <c:v>耳鼻喉科</c:v>
                </c:pt>
                <c:pt idx="60">
                  <c:v>皮肤科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5.667914280490329</c:v>
                </c:pt>
                <c:pt idx="2">
                  <c:v>2.902304465799466</c:v>
                </c:pt>
                <c:pt idx="3">
                  <c:v>1.7817709396190267</c:v>
                </c:pt>
                <c:pt idx="4">
                  <c:v>1.7233173898108631</c:v>
                </c:pt>
                <c:pt idx="5">
                  <c:v>1.365343256847605</c:v>
                </c:pt>
                <c:pt idx="6">
                  <c:v>1.1029478306355032</c:v>
                </c:pt>
                <c:pt idx="7">
                  <c:v>0.9329678343085278</c:v>
                </c:pt>
                <c:pt idx="8">
                  <c:v>0.917302960399256</c:v>
                </c:pt>
                <c:pt idx="9">
                  <c:v>0.8883345414981818</c:v>
                </c:pt>
                <c:pt idx="10">
                  <c:v>0.7031013541016434</c:v>
                </c:pt>
                <c:pt idx="11">
                  <c:v>0.39148895938822337</c:v>
                </c:pt>
                <c:pt idx="12">
                  <c:v>0.3702258860112973</c:v>
                </c:pt>
                <c:pt idx="13">
                  <c:v>0.32718012860795853</c:v>
                </c:pt>
                <c:pt idx="14">
                  <c:v>0.3237388784418676</c:v>
                </c:pt>
                <c:pt idx="15">
                  <c:v>0.2787296210678998</c:v>
                </c:pt>
                <c:pt idx="16">
                  <c:v>0.2631998126640236</c:v>
                </c:pt>
                <c:pt idx="17">
                  <c:v>0.2604740921294767</c:v>
                </c:pt>
                <c:pt idx="18">
                  <c:v>0.21897971392903606</c:v>
                </c:pt>
                <c:pt idx="19">
                  <c:v>0.2139684803148251</c:v>
                </c:pt>
                <c:pt idx="20">
                  <c:v>0.20948150191235945</c:v>
                </c:pt>
                <c:pt idx="21">
                  <c:v>0.18767057020435943</c:v>
                </c:pt>
                <c:pt idx="22">
                  <c:v>0.15657837673271444</c:v>
                </c:pt>
                <c:pt idx="23">
                  <c:v>0.14677658704757746</c:v>
                </c:pt>
                <c:pt idx="24">
                  <c:v>0.14380206198402395</c:v>
                </c:pt>
                <c:pt idx="25">
                  <c:v>0.1419574383840294</c:v>
                </c:pt>
                <c:pt idx="26">
                  <c:v>0.14105132231308554</c:v>
                </c:pt>
                <c:pt idx="27">
                  <c:v>0.13201921952430612</c:v>
                </c:pt>
                <c:pt idx="28">
                  <c:v>0.12216640499665044</c:v>
                </c:pt>
                <c:pt idx="29">
                  <c:v>0.114613132241513</c:v>
                </c:pt>
                <c:pt idx="30">
                  <c:v>0.10765076545398077</c:v>
                </c:pt>
                <c:pt idx="31">
                  <c:v>0.1065322360813787</c:v>
                </c:pt>
                <c:pt idx="32">
                  <c:v>0.10404256696101549</c:v>
                </c:pt>
                <c:pt idx="33">
                  <c:v>0.10315038423418807</c:v>
                </c:pt>
                <c:pt idx="34">
                  <c:v>0.10261484997969297</c:v>
                </c:pt>
                <c:pt idx="35">
                  <c:v>0.10039935751682823</c:v>
                </c:pt>
                <c:pt idx="36">
                  <c:v>0.09888280305862508</c:v>
                </c:pt>
                <c:pt idx="37">
                  <c:v>0.09435611303047307</c:v>
                </c:pt>
                <c:pt idx="38">
                  <c:v>0.09132250159162947</c:v>
                </c:pt>
                <c:pt idx="39">
                  <c:v>0.0886849825816948</c:v>
                </c:pt>
                <c:pt idx="40">
                  <c:v>0.08703266759357223</c:v>
                </c:pt>
                <c:pt idx="41">
                  <c:v>0.08598309175269066</c:v>
                </c:pt>
                <c:pt idx="42">
                  <c:v>0.0821523291386825</c:v>
                </c:pt>
                <c:pt idx="43">
                  <c:v>0.07768115840776103</c:v>
                </c:pt>
                <c:pt idx="44">
                  <c:v>0.07409779370470858</c:v>
                </c:pt>
                <c:pt idx="45">
                  <c:v>0.07404557988659109</c:v>
                </c:pt>
                <c:pt idx="46">
                  <c:v>0.07120161901832506</c:v>
                </c:pt>
                <c:pt idx="47">
                  <c:v>0.06994632615534385</c:v>
                </c:pt>
                <c:pt idx="48">
                  <c:v>0.06987758529776034</c:v>
                </c:pt>
                <c:pt idx="49">
                  <c:v>0.06919504813792099</c:v>
                </c:pt>
                <c:pt idx="50">
                  <c:v>0.06903807440718071</c:v>
                </c:pt>
                <c:pt idx="51">
                  <c:v>0.06750973524759984</c:v>
                </c:pt>
                <c:pt idx="52">
                  <c:v>0.0668751373338646</c:v>
                </c:pt>
                <c:pt idx="53">
                  <c:v>0.06678623421819264</c:v>
                </c:pt>
                <c:pt idx="54">
                  <c:v>0.06611277353044498</c:v>
                </c:pt>
                <c:pt idx="55">
                  <c:v>0.06604343365657453</c:v>
                </c:pt>
                <c:pt idx="56">
                  <c:v>0.06584231856018938</c:v>
                </c:pt>
                <c:pt idx="57">
                  <c:v>0.06577291055576753</c:v>
                </c:pt>
                <c:pt idx="58">
                  <c:v>0.06516727330203545</c:v>
                </c:pt>
                <c:pt idx="59">
                  <c:v>0.06296823823813126</c:v>
                </c:pt>
                <c:pt idx="60">
                  <c:v>0.06285436727478232</c:v>
                </c:pt>
                <c:pt idx="61">
                  <c:v>0.06219720243479964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妇二科</c:v>
                </c:pt>
                <c:pt idx="2">
                  <c:v>周围血管科</c:v>
                </c:pt>
                <c:pt idx="3">
                  <c:v>综合内科</c:v>
                </c:pt>
                <c:pt idx="4">
                  <c:v>乳腺甲状腺外科</c:v>
                </c:pt>
                <c:pt idx="5">
                  <c:v>西区重症医学科</c:v>
                </c:pt>
                <c:pt idx="6">
                  <c:v>东区肾病科</c:v>
                </c:pt>
                <c:pt idx="7">
                  <c:v>中医外治中心</c:v>
                </c:pt>
                <c:pt idx="8">
                  <c:v>妇科妇二科合并</c:v>
                </c:pt>
                <c:pt idx="9">
                  <c:v>重症医学科</c:v>
                </c:pt>
                <c:pt idx="10">
                  <c:v>身心医学科</c:v>
                </c:pt>
                <c:pt idx="11">
                  <c:v>美容皮肤科</c:v>
                </c:pt>
                <c:pt idx="12">
                  <c:v>泌尿外科</c:v>
                </c:pt>
                <c:pt idx="13">
                  <c:v>普通外科</c:v>
                </c:pt>
                <c:pt idx="14">
                  <c:v>胸外科</c:v>
                </c:pt>
                <c:pt idx="15">
                  <c:v>脑病一科</c:v>
                </c:pt>
                <c:pt idx="16">
                  <c:v>脾胃病科</c:v>
                </c:pt>
                <c:pt idx="17">
                  <c:v>男科</c:v>
                </c:pt>
                <c:pt idx="18">
                  <c:v>小儿骨科</c:v>
                </c:pt>
                <c:pt idx="19">
                  <c:v>肿瘤内科</c:v>
                </c:pt>
                <c:pt idx="20">
                  <c:v>小儿推拿科</c:v>
                </c:pt>
                <c:pt idx="21">
                  <c:v>康复科</c:v>
                </c:pt>
                <c:pt idx="22">
                  <c:v>运动损伤骨科</c:v>
                </c:pt>
                <c:pt idx="23">
                  <c:v>肾病科</c:v>
                </c:pt>
                <c:pt idx="24">
                  <c:v>心病一科</c:v>
                </c:pt>
                <c:pt idx="25">
                  <c:v>耳鼻喉科</c:v>
                </c:pt>
                <c:pt idx="26">
                  <c:v>心病二科</c:v>
                </c:pt>
                <c:pt idx="27">
                  <c:v>老年医学科</c:v>
                </c:pt>
                <c:pt idx="28">
                  <c:v>微创骨科</c:v>
                </c:pt>
                <c:pt idx="29">
                  <c:v>呼吸内科</c:v>
                </c:pt>
                <c:pt idx="30">
                  <c:v>皮肤科</c:v>
                </c:pt>
                <c:pt idx="31">
                  <c:v>神经外科</c:v>
                </c:pt>
                <c:pt idx="32">
                  <c:v>妇科</c:v>
                </c:pt>
                <c:pt idx="33">
                  <c:v>心病三科</c:v>
                </c:pt>
                <c:pt idx="34">
                  <c:v>肾脏内科</c:v>
                </c:pt>
                <c:pt idx="35">
                  <c:v>肛肠科</c:v>
                </c:pt>
                <c:pt idx="36">
                  <c:v>内分泌科</c:v>
                </c:pt>
                <c:pt idx="37">
                  <c:v>脑病二科</c:v>
                </c:pt>
                <c:pt idx="38">
                  <c:v>口腔科</c:v>
                </c:pt>
                <c:pt idx="39">
                  <c:v>针灸科</c:v>
                </c:pt>
                <c:pt idx="40">
                  <c:v>脊柱骨科</c:v>
                </c:pt>
                <c:pt idx="41">
                  <c:v>神经内科</c:v>
                </c:pt>
                <c:pt idx="42">
                  <c:v>关节骨科</c:v>
                </c:pt>
                <c:pt idx="43">
                  <c:v>显微骨科</c:v>
                </c:pt>
                <c:pt idx="44">
                  <c:v>创伤骨科</c:v>
                </c:pt>
                <c:pt idx="45">
                  <c:v>脑病三科</c:v>
                </c:pt>
                <c:pt idx="46">
                  <c:v>骨科</c:v>
                </c:pt>
                <c:pt idx="47">
                  <c:v>治未病中心</c:v>
                </c:pt>
                <c:pt idx="48">
                  <c:v>脾胃科消化科合并</c:v>
                </c:pt>
                <c:pt idx="49">
                  <c:v>眼科</c:v>
                </c:pt>
                <c:pt idx="50">
                  <c:v>风湿病科</c:v>
                </c:pt>
                <c:pt idx="51">
                  <c:v>中医经典科</c:v>
                </c:pt>
                <c:pt idx="52">
                  <c:v>肝病科</c:v>
                </c:pt>
                <c:pt idx="53">
                  <c:v>肝胆外科</c:v>
                </c:pt>
                <c:pt idx="54">
                  <c:v>心病四科</c:v>
                </c:pt>
                <c:pt idx="55">
                  <c:v>产科</c:v>
                </c:pt>
                <c:pt idx="56">
                  <c:v>推拿科</c:v>
                </c:pt>
                <c:pt idx="57">
                  <c:v>东区重症医学科</c:v>
                </c:pt>
                <c:pt idx="58">
                  <c:v>心血管内科</c:v>
                </c:pt>
                <c:pt idx="59">
                  <c:v>血液科</c:v>
                </c:pt>
                <c:pt idx="60">
                  <c:v>消化内科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97.57439107940498</c:v>
                </c:pt>
                <c:pt idx="2">
                  <c:v>96.57542038748294</c:v>
                </c:pt>
                <c:pt idx="3">
                  <c:v>93.14584067203369</c:v>
                </c:pt>
                <c:pt idx="4">
                  <c:v>90.67582267537718</c:v>
                </c:pt>
                <c:pt idx="5">
                  <c:v>88.8961211271489</c:v>
                </c:pt>
                <c:pt idx="6">
                  <c:v>84.89863280486624</c:v>
                </c:pt>
                <c:pt idx="7">
                  <c:v>83.98415583181786</c:v>
                </c:pt>
                <c:pt idx="8">
                  <c:v>83.31824293851119</c:v>
                </c:pt>
                <c:pt idx="9">
                  <c:v>80.85344955019106</c:v>
                </c:pt>
                <c:pt idx="10">
                  <c:v>78.2580751729923</c:v>
                </c:pt>
                <c:pt idx="11">
                  <c:v>77.32423124959415</c:v>
                </c:pt>
                <c:pt idx="12">
                  <c:v>77.08681041069794</c:v>
                </c:pt>
                <c:pt idx="13">
                  <c:v>76.68091184787843</c:v>
                </c:pt>
                <c:pt idx="14">
                  <c:v>75.08670625014686</c:v>
                </c:pt>
                <c:pt idx="15">
                  <c:v>74.74587267881427</c:v>
                </c:pt>
                <c:pt idx="16">
                  <c:v>74.65092426407317</c:v>
                </c:pt>
                <c:pt idx="17">
                  <c:v>71.47075843421176</c:v>
                </c:pt>
                <c:pt idx="18">
                  <c:v>68.24797807314147</c:v>
                </c:pt>
                <c:pt idx="19">
                  <c:v>66.79719476342287</c:v>
                </c:pt>
                <c:pt idx="20">
                  <c:v>64.4042490378326</c:v>
                </c:pt>
                <c:pt idx="21">
                  <c:v>63.756553142737225</c:v>
                </c:pt>
                <c:pt idx="22">
                  <c:v>63.21542010919904</c:v>
                </c:pt>
                <c:pt idx="23">
                  <c:v>62.99084648441961</c:v>
                </c:pt>
                <c:pt idx="24">
                  <c:v>61.81644126068723</c:v>
                </c:pt>
                <c:pt idx="25">
                  <c:v>58.43699713766827</c:v>
                </c:pt>
                <c:pt idx="26">
                  <c:v>57.71581826883195</c:v>
                </c:pt>
                <c:pt idx="27">
                  <c:v>54.97763249659886</c:v>
                </c:pt>
                <c:pt idx="28">
                  <c:v>52.91347958162913</c:v>
                </c:pt>
                <c:pt idx="29">
                  <c:v>52.20877774466972</c:v>
                </c:pt>
                <c:pt idx="30">
                  <c:v>52.0573545119767</c:v>
                </c:pt>
                <c:pt idx="31">
                  <c:v>50.7742041257415</c:v>
                </c:pt>
                <c:pt idx="32">
                  <c:v>49.155224785660685</c:v>
                </c:pt>
                <c:pt idx="33">
                  <c:v>48.74891424861159</c:v>
                </c:pt>
                <c:pt idx="34">
                  <c:v>48.34506100016815</c:v>
                </c:pt>
                <c:pt idx="35">
                  <c:v>43.80331153746862</c:v>
                </c:pt>
                <c:pt idx="36">
                  <c:v>41.5513607117815</c:v>
                </c:pt>
                <c:pt idx="37">
                  <c:v>38.63389270675322</c:v>
                </c:pt>
                <c:pt idx="38">
                  <c:v>36.63248776009661</c:v>
                </c:pt>
                <c:pt idx="39">
                  <c:v>29.635645613701715</c:v>
                </c:pt>
                <c:pt idx="40">
                  <c:v>28.157067007218632</c:v>
                </c:pt>
                <c:pt idx="41">
                  <c:v>28.005509129904397</c:v>
                </c:pt>
                <c:pt idx="42">
                  <c:v>27.99324346731711</c:v>
                </c:pt>
                <c:pt idx="43">
                  <c:v>26.541011999368468</c:v>
                </c:pt>
                <c:pt idx="44">
                  <c:v>26.09684585203771</c:v>
                </c:pt>
                <c:pt idx="45">
                  <c:v>25.2597839214941</c:v>
                </c:pt>
                <c:pt idx="46">
                  <c:v>22.75389076898672</c:v>
                </c:pt>
                <c:pt idx="47">
                  <c:v>21.487105665854603</c:v>
                </c:pt>
                <c:pt idx="48">
                  <c:v>21.38256471504169</c:v>
                </c:pt>
                <c:pt idx="49">
                  <c:v>20.84928603860976</c:v>
                </c:pt>
                <c:pt idx="50">
                  <c:v>20.41268591642581</c:v>
                </c:pt>
                <c:pt idx="51">
                  <c:v>17.03896001074805</c:v>
                </c:pt>
                <c:pt idx="52">
                  <c:v>16.381284721390326</c:v>
                </c:pt>
                <c:pt idx="53">
                  <c:v>13.039517976292</c:v>
                </c:pt>
                <c:pt idx="54">
                  <c:v>11.236417131237383</c:v>
                </c:pt>
                <c:pt idx="55">
                  <c:v>11.1635699869557</c:v>
                </c:pt>
                <c:pt idx="56">
                  <c:v>8.266639364275553</c:v>
                </c:pt>
                <c:pt idx="57">
                  <c:v>2.66299814441712</c:v>
                </c:pt>
                <c:pt idx="58">
                  <c:v>1.8733125640996355</c:v>
                </c:pt>
                <c:pt idx="59">
                  <c:v>1.641754373960652</c:v>
                </c:pt>
                <c:pt idx="60">
                  <c:v>1.2854147578140551</c:v>
                </c:pt>
                <c:pt idx="61">
                  <c:v>0.9455137875549964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心病一科</c:v>
                </c:pt>
                <c:pt idx="2">
                  <c:v>小儿推拿科</c:v>
                </c:pt>
                <c:pt idx="3">
                  <c:v>脑病二科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皮肤科</c:v>
                </c:pt>
                <c:pt idx="7">
                  <c:v>风湿病科</c:v>
                </c:pt>
                <c:pt idx="8">
                  <c:v>脑病三科</c:v>
                </c:pt>
                <c:pt idx="9">
                  <c:v>老年医学科</c:v>
                </c:pt>
                <c:pt idx="10">
                  <c:v>微创骨科</c:v>
                </c:pt>
                <c:pt idx="11">
                  <c:v>针灸科</c:v>
                </c:pt>
                <c:pt idx="12">
                  <c:v>肿瘤内科</c:v>
                </c:pt>
                <c:pt idx="13">
                  <c:v>男科</c:v>
                </c:pt>
                <c:pt idx="14">
                  <c:v>妇科</c:v>
                </c:pt>
                <c:pt idx="15">
                  <c:v>心病三科</c:v>
                </c:pt>
                <c:pt idx="16">
                  <c:v>康复科</c:v>
                </c:pt>
                <c:pt idx="17">
                  <c:v>呼吸内科</c:v>
                </c:pt>
                <c:pt idx="18">
                  <c:v>创伤骨科</c:v>
                </c:pt>
                <c:pt idx="19">
                  <c:v>胸外科</c:v>
                </c:pt>
                <c:pt idx="20">
                  <c:v>治未病中心</c:v>
                </c:pt>
                <c:pt idx="21">
                  <c:v>口腔科</c:v>
                </c:pt>
                <c:pt idx="22">
                  <c:v>身心医学科</c:v>
                </c:pt>
                <c:pt idx="23">
                  <c:v>普通外科</c:v>
                </c:pt>
                <c:pt idx="24">
                  <c:v>妇二科</c:v>
                </c:pt>
                <c:pt idx="25">
                  <c:v>肝病科</c:v>
                </c:pt>
                <c:pt idx="26">
                  <c:v>重症医学科</c:v>
                </c:pt>
                <c:pt idx="27">
                  <c:v>骨科</c:v>
                </c:pt>
                <c:pt idx="28">
                  <c:v>肛肠科</c:v>
                </c:pt>
                <c:pt idx="29">
                  <c:v>血液科</c:v>
                </c:pt>
                <c:pt idx="30">
                  <c:v>妇科妇二科合并</c:v>
                </c:pt>
                <c:pt idx="31">
                  <c:v>内分泌科</c:v>
                </c:pt>
                <c:pt idx="32">
                  <c:v>心病二科</c:v>
                </c:pt>
                <c:pt idx="33">
                  <c:v>产科</c:v>
                </c:pt>
                <c:pt idx="34">
                  <c:v>脾胃科消化科合并</c:v>
                </c:pt>
                <c:pt idx="35">
                  <c:v>泌尿外科</c:v>
                </c:pt>
                <c:pt idx="36">
                  <c:v>综合内科</c:v>
                </c:pt>
                <c:pt idx="37">
                  <c:v>脾胃病科</c:v>
                </c:pt>
                <c:pt idx="38">
                  <c:v>中医经典科</c:v>
                </c:pt>
                <c:pt idx="39">
                  <c:v>中医外治中心</c:v>
                </c:pt>
                <c:pt idx="40">
                  <c:v>推拿科</c:v>
                </c:pt>
                <c:pt idx="41">
                  <c:v>肝胆外科</c:v>
                </c:pt>
                <c:pt idx="42">
                  <c:v>神经外科</c:v>
                </c:pt>
                <c:pt idx="43">
                  <c:v>脊柱骨科</c:v>
                </c:pt>
                <c:pt idx="44">
                  <c:v>神经内科</c:v>
                </c:pt>
                <c:pt idx="45">
                  <c:v>关节骨科</c:v>
                </c:pt>
                <c:pt idx="46">
                  <c:v>乳腺甲状腺外科</c:v>
                </c:pt>
                <c:pt idx="47">
                  <c:v>耳鼻喉科</c:v>
                </c:pt>
                <c:pt idx="48">
                  <c:v>消化内科</c:v>
                </c:pt>
                <c:pt idx="49">
                  <c:v>西区重症医学科</c:v>
                </c:pt>
                <c:pt idx="50">
                  <c:v>运动损伤骨科</c:v>
                </c:pt>
                <c:pt idx="51">
                  <c:v>心病四科</c:v>
                </c:pt>
                <c:pt idx="52">
                  <c:v>美容皮肤科</c:v>
                </c:pt>
                <c:pt idx="53">
                  <c:v>医院</c:v>
                </c:pt>
                <c:pt idx="54">
                  <c:v>脑病一科</c:v>
                </c:pt>
                <c:pt idx="55">
                  <c:v>显微骨科</c:v>
                </c:pt>
                <c:pt idx="56">
                  <c:v>东区重症医学科</c:v>
                </c:pt>
                <c:pt idx="57">
                  <c:v>儿科</c:v>
                </c:pt>
                <c:pt idx="58">
                  <c:v>肾病科</c:v>
                </c:pt>
                <c:pt idx="59">
                  <c:v>小儿骨科</c:v>
                </c:pt>
                <c:pt idx="60">
                  <c:v>肾脏内科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99.75974457432424</c:v>
                </c:pt>
                <c:pt idx="1">
                  <c:v>98.04141720779975</c:v>
                </c:pt>
                <c:pt idx="2">
                  <c:v>97.04624224519911</c:v>
                </c:pt>
                <c:pt idx="3">
                  <c:v>93.64960053858213</c:v>
                </c:pt>
                <c:pt idx="4">
                  <c:v>92.45026447543188</c:v>
                </c:pt>
                <c:pt idx="5">
                  <c:v>91.63961813837682</c:v>
                </c:pt>
                <c:pt idx="6">
                  <c:v>91.60391974732953</c:v>
                </c:pt>
                <c:pt idx="7">
                  <c:v>88.38116613237847</c:v>
                </c:pt>
                <c:pt idx="8">
                  <c:v>85.54835413828827</c:v>
                </c:pt>
                <c:pt idx="9">
                  <c:v>81.40646298666748</c:v>
                </c:pt>
                <c:pt idx="10">
                  <c:v>80.46833260068351</c:v>
                </c:pt>
                <c:pt idx="11">
                  <c:v>76.18419961598346</c:v>
                </c:pt>
                <c:pt idx="12">
                  <c:v>73.76734633579774</c:v>
                </c:pt>
                <c:pt idx="13">
                  <c:v>73.384253007231</c:v>
                </c:pt>
                <c:pt idx="14">
                  <c:v>73.16920692286352</c:v>
                </c:pt>
                <c:pt idx="15">
                  <c:v>68.33503513334259</c:v>
                </c:pt>
                <c:pt idx="16">
                  <c:v>66.56883054953397</c:v>
                </c:pt>
                <c:pt idx="17">
                  <c:v>65.50244433203794</c:v>
                </c:pt>
                <c:pt idx="18">
                  <c:v>64.16019485073288</c:v>
                </c:pt>
                <c:pt idx="19">
                  <c:v>62.70178114872722</c:v>
                </c:pt>
                <c:pt idx="20">
                  <c:v>62.68686549867728</c:v>
                </c:pt>
                <c:pt idx="21">
                  <c:v>61.42802522507029</c:v>
                </c:pt>
                <c:pt idx="22">
                  <c:v>59.098554972436816</c:v>
                </c:pt>
                <c:pt idx="23">
                  <c:v>55.83056214283888</c:v>
                </c:pt>
                <c:pt idx="24">
                  <c:v>54.77566114749155</c:v>
                </c:pt>
                <c:pt idx="25">
                  <c:v>52.143030243579666</c:v>
                </c:pt>
                <c:pt idx="26">
                  <c:v>51.480108171592406</c:v>
                </c:pt>
                <c:pt idx="27">
                  <c:v>50.809363402020445</c:v>
                </c:pt>
                <c:pt idx="28">
                  <c:v>50.18631289142523</c:v>
                </c:pt>
                <c:pt idx="29">
                  <c:v>49.897260386979035</c:v>
                </c:pt>
                <c:pt idx="30">
                  <c:v>49.73187541170068</c:v>
                </c:pt>
                <c:pt idx="31">
                  <c:v>44.617771066812416</c:v>
                </c:pt>
                <c:pt idx="32">
                  <c:v>44.38230305476114</c:v>
                </c:pt>
                <c:pt idx="33">
                  <c:v>41.26147871108523</c:v>
                </c:pt>
                <c:pt idx="34">
                  <c:v>41.201868378561414</c:v>
                </c:pt>
                <c:pt idx="35">
                  <c:v>41.139046769317964</c:v>
                </c:pt>
                <c:pt idx="36">
                  <c:v>38.24241411563416</c:v>
                </c:pt>
                <c:pt idx="37">
                  <c:v>38.03670611257055</c:v>
                </c:pt>
                <c:pt idx="38">
                  <c:v>33.00342907854523</c:v>
                </c:pt>
                <c:pt idx="39">
                  <c:v>31.46725246112403</c:v>
                </c:pt>
                <c:pt idx="40">
                  <c:v>30.382238458785938</c:v>
                </c:pt>
                <c:pt idx="41">
                  <c:v>28.63327174582466</c:v>
                </c:pt>
                <c:pt idx="42">
                  <c:v>26.8047471828341</c:v>
                </c:pt>
                <c:pt idx="43">
                  <c:v>26.242014949119373</c:v>
                </c:pt>
                <c:pt idx="44">
                  <c:v>26.24174458011932</c:v>
                </c:pt>
                <c:pt idx="45">
                  <c:v>23.093291128807756</c:v>
                </c:pt>
                <c:pt idx="46">
                  <c:v>22.938108302988745</c:v>
                </c:pt>
                <c:pt idx="47">
                  <c:v>22.90214157219539</c:v>
                </c:pt>
                <c:pt idx="48">
                  <c:v>22.809331070269188</c:v>
                </c:pt>
                <c:pt idx="49">
                  <c:v>21.64246859133827</c:v>
                </c:pt>
                <c:pt idx="50">
                  <c:v>19.758745702672243</c:v>
                </c:pt>
                <c:pt idx="51">
                  <c:v>15.881694329452035</c:v>
                </c:pt>
                <c:pt idx="52">
                  <c:v>14.812333229604558</c:v>
                </c:pt>
                <c:pt idx="53">
                  <c:v>9.425739290524549</c:v>
                </c:pt>
                <c:pt idx="54">
                  <c:v>9.40326084086922</c:v>
                </c:pt>
                <c:pt idx="55">
                  <c:v>8.747066466556763</c:v>
                </c:pt>
                <c:pt idx="56">
                  <c:v>7.736195837211635</c:v>
                </c:pt>
                <c:pt idx="57">
                  <c:v>6.077533924201273</c:v>
                </c:pt>
                <c:pt idx="58">
                  <c:v>4.821947548610495</c:v>
                </c:pt>
                <c:pt idx="59">
                  <c:v>3.1522717122669075</c:v>
                </c:pt>
                <c:pt idx="60">
                  <c:v>1.1621955876417234</c:v>
                </c:pt>
                <c:pt idx="61">
                  <c:v>0.9416317452580092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针灸科</c:v>
                </c:pt>
                <c:pt idx="2">
                  <c:v>妇科妇二科合并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脾胃病科</c:v>
                </c:pt>
                <c:pt idx="6">
                  <c:v>胸外科</c:v>
                </c:pt>
                <c:pt idx="7">
                  <c:v>普通外科</c:v>
                </c:pt>
                <c:pt idx="8">
                  <c:v>心病二科</c:v>
                </c:pt>
                <c:pt idx="9">
                  <c:v>肛肠科</c:v>
                </c:pt>
                <c:pt idx="10">
                  <c:v>血液科</c:v>
                </c:pt>
                <c:pt idx="11">
                  <c:v>心病一科</c:v>
                </c:pt>
                <c:pt idx="12">
                  <c:v>脑病二科</c:v>
                </c:pt>
                <c:pt idx="13">
                  <c:v>皮肤科</c:v>
                </c:pt>
                <c:pt idx="14">
                  <c:v>肾病科</c:v>
                </c:pt>
                <c:pt idx="15">
                  <c:v>中医外治中心</c:v>
                </c:pt>
                <c:pt idx="16">
                  <c:v>东区肾病科</c:v>
                </c:pt>
                <c:pt idx="17">
                  <c:v>肾脏内科</c:v>
                </c:pt>
                <c:pt idx="18">
                  <c:v>心病四科</c:v>
                </c:pt>
                <c:pt idx="19">
                  <c:v>小儿骨科</c:v>
                </c:pt>
                <c:pt idx="20">
                  <c:v>关节骨科</c:v>
                </c:pt>
                <c:pt idx="21">
                  <c:v>医院</c:v>
                </c:pt>
                <c:pt idx="22">
                  <c:v>小儿推拿科</c:v>
                </c:pt>
                <c:pt idx="23">
                  <c:v>妇科</c:v>
                </c:pt>
                <c:pt idx="24">
                  <c:v>眼科</c:v>
                </c:pt>
                <c:pt idx="25">
                  <c:v>身心医学科</c:v>
                </c:pt>
                <c:pt idx="26">
                  <c:v>耳鼻喉科</c:v>
                </c:pt>
                <c:pt idx="27">
                  <c:v>内分泌科</c:v>
                </c:pt>
                <c:pt idx="28">
                  <c:v>脊柱骨科</c:v>
                </c:pt>
                <c:pt idx="29">
                  <c:v>消化内科</c:v>
                </c:pt>
                <c:pt idx="30">
                  <c:v>风湿病科</c:v>
                </c:pt>
                <c:pt idx="31">
                  <c:v>妇二科</c:v>
                </c:pt>
                <c:pt idx="32">
                  <c:v>脑病三科</c:v>
                </c:pt>
                <c:pt idx="33">
                  <c:v>创伤骨科</c:v>
                </c:pt>
                <c:pt idx="34">
                  <c:v>中医经典科</c:v>
                </c:pt>
                <c:pt idx="35">
                  <c:v>肝胆外科</c:v>
                </c:pt>
                <c:pt idx="36">
                  <c:v>神经外科</c:v>
                </c:pt>
                <c:pt idx="37">
                  <c:v>男科</c:v>
                </c:pt>
                <c:pt idx="38">
                  <c:v>脑病一科</c:v>
                </c:pt>
                <c:pt idx="39">
                  <c:v>口腔科</c:v>
                </c:pt>
                <c:pt idx="40">
                  <c:v>产科</c:v>
                </c:pt>
                <c:pt idx="41">
                  <c:v>老年医学科</c:v>
                </c:pt>
                <c:pt idx="42">
                  <c:v>肿瘤内科</c:v>
                </c:pt>
                <c:pt idx="43">
                  <c:v>显微骨科</c:v>
                </c:pt>
                <c:pt idx="44">
                  <c:v>呼吸内科</c:v>
                </c:pt>
                <c:pt idx="45">
                  <c:v>西区重症医学科</c:v>
                </c:pt>
                <c:pt idx="46">
                  <c:v>东区重症医学科</c:v>
                </c:pt>
                <c:pt idx="47">
                  <c:v>肝病科</c:v>
                </c:pt>
                <c:pt idx="48">
                  <c:v>微创骨科</c:v>
                </c:pt>
                <c:pt idx="49">
                  <c:v>运动损伤骨科</c:v>
                </c:pt>
                <c:pt idx="50">
                  <c:v>周围血管科</c:v>
                </c:pt>
                <c:pt idx="51">
                  <c:v>美容皮肤科</c:v>
                </c:pt>
                <c:pt idx="52">
                  <c:v>儿科</c:v>
                </c:pt>
                <c:pt idx="53">
                  <c:v>泌尿外科</c:v>
                </c:pt>
                <c:pt idx="54">
                  <c:v>骨科</c:v>
                </c:pt>
                <c:pt idx="55">
                  <c:v>乳腺甲状腺外科</c:v>
                </c:pt>
                <c:pt idx="56">
                  <c:v>治未病中心</c:v>
                </c:pt>
                <c:pt idx="57">
                  <c:v>重症医学科</c:v>
                </c:pt>
                <c:pt idx="58">
                  <c:v>心血管内科</c:v>
                </c:pt>
                <c:pt idx="59">
                  <c:v>心病三科</c:v>
                </c:pt>
                <c:pt idx="60">
                  <c:v>康复科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99.40169981707115</c:v>
                </c:pt>
                <c:pt idx="1">
                  <c:v>98.39950479283779</c:v>
                </c:pt>
                <c:pt idx="2">
                  <c:v>98.37169059620624</c:v>
                </c:pt>
                <c:pt idx="3">
                  <c:v>96.36651444679991</c:v>
                </c:pt>
                <c:pt idx="4">
                  <c:v>95.6732251579774</c:v>
                </c:pt>
                <c:pt idx="5">
                  <c:v>92.44728875806378</c:v>
                </c:pt>
                <c:pt idx="6">
                  <c:v>90.89330874240484</c:v>
                </c:pt>
                <c:pt idx="7">
                  <c:v>87.70453148635356</c:v>
                </c:pt>
                <c:pt idx="8">
                  <c:v>85.71168579807542</c:v>
                </c:pt>
                <c:pt idx="9">
                  <c:v>83.40741007170563</c:v>
                </c:pt>
                <c:pt idx="10">
                  <c:v>81.30212138639013</c:v>
                </c:pt>
                <c:pt idx="11">
                  <c:v>80.9155092938688</c:v>
                </c:pt>
                <c:pt idx="12">
                  <c:v>79.54942000104137</c:v>
                </c:pt>
                <c:pt idx="13">
                  <c:v>78.52330041188458</c:v>
                </c:pt>
                <c:pt idx="14">
                  <c:v>77.29105933028046</c:v>
                </c:pt>
                <c:pt idx="15">
                  <c:v>76.6252166929642</c:v>
                </c:pt>
                <c:pt idx="16">
                  <c:v>76.04909804543101</c:v>
                </c:pt>
                <c:pt idx="17">
                  <c:v>75.72890911659267</c:v>
                </c:pt>
                <c:pt idx="18">
                  <c:v>70.45262411940216</c:v>
                </c:pt>
                <c:pt idx="19">
                  <c:v>70.01656935924841</c:v>
                </c:pt>
                <c:pt idx="20">
                  <c:v>66.83381777528116</c:v>
                </c:pt>
                <c:pt idx="21">
                  <c:v>66.32101928366944</c:v>
                </c:pt>
                <c:pt idx="22">
                  <c:v>66.05522016044753</c:v>
                </c:pt>
                <c:pt idx="23">
                  <c:v>65.97415541543316</c:v>
                </c:pt>
                <c:pt idx="24">
                  <c:v>65.27107858716523</c:v>
                </c:pt>
                <c:pt idx="25">
                  <c:v>59.79247095440523</c:v>
                </c:pt>
                <c:pt idx="26">
                  <c:v>58.728864832248085</c:v>
                </c:pt>
                <c:pt idx="27">
                  <c:v>58.662950284484914</c:v>
                </c:pt>
                <c:pt idx="28">
                  <c:v>54.92598966054927</c:v>
                </c:pt>
                <c:pt idx="29">
                  <c:v>54.69900882688658</c:v>
                </c:pt>
                <c:pt idx="30">
                  <c:v>53.80088372668832</c:v>
                </c:pt>
                <c:pt idx="31">
                  <c:v>52.66346456753397</c:v>
                </c:pt>
                <c:pt idx="32">
                  <c:v>51.65056301162292</c:v>
                </c:pt>
                <c:pt idx="33">
                  <c:v>49.88271148155874</c:v>
                </c:pt>
                <c:pt idx="34">
                  <c:v>48.95498459385852</c:v>
                </c:pt>
                <c:pt idx="35">
                  <c:v>48.19721146259022</c:v>
                </c:pt>
                <c:pt idx="36">
                  <c:v>46.264153461279875</c:v>
                </c:pt>
                <c:pt idx="37">
                  <c:v>45.88815106136206</c:v>
                </c:pt>
                <c:pt idx="38">
                  <c:v>45.11658379091359</c:v>
                </c:pt>
                <c:pt idx="39">
                  <c:v>42.27498387585624</c:v>
                </c:pt>
                <c:pt idx="40">
                  <c:v>41.948603000422004</c:v>
                </c:pt>
                <c:pt idx="41">
                  <c:v>36.53687869944719</c:v>
                </c:pt>
                <c:pt idx="42">
                  <c:v>35.62466613713586</c:v>
                </c:pt>
                <c:pt idx="43">
                  <c:v>31.712834079831964</c:v>
                </c:pt>
                <c:pt idx="44">
                  <c:v>31.546563750841415</c:v>
                </c:pt>
                <c:pt idx="45">
                  <c:v>30.465826897788716</c:v>
                </c:pt>
                <c:pt idx="46">
                  <c:v>29.62564987335483</c:v>
                </c:pt>
                <c:pt idx="47">
                  <c:v>25.43207280388753</c:v>
                </c:pt>
                <c:pt idx="48">
                  <c:v>24.0010416997023</c:v>
                </c:pt>
                <c:pt idx="49">
                  <c:v>23.968973084973765</c:v>
                </c:pt>
                <c:pt idx="50">
                  <c:v>23.624086803924826</c:v>
                </c:pt>
                <c:pt idx="51">
                  <c:v>21.96746547583901</c:v>
                </c:pt>
                <c:pt idx="52">
                  <c:v>20.14107177144908</c:v>
                </c:pt>
                <c:pt idx="53">
                  <c:v>17.250909118045566</c:v>
                </c:pt>
                <c:pt idx="54">
                  <c:v>16.72051261253045</c:v>
                </c:pt>
                <c:pt idx="55">
                  <c:v>14.654047995384612</c:v>
                </c:pt>
                <c:pt idx="56">
                  <c:v>11.694392713183976</c:v>
                </c:pt>
                <c:pt idx="57">
                  <c:v>9.098939236901483</c:v>
                </c:pt>
                <c:pt idx="58">
                  <c:v>6.782401939641858</c:v>
                </c:pt>
                <c:pt idx="59">
                  <c:v>5.92055330578789</c:v>
                </c:pt>
                <c:pt idx="60">
                  <c:v>4.66868864147294</c:v>
                </c:pt>
                <c:pt idx="61">
                  <c:v>3.046659810853658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肝胆外科</c:v>
                </c:pt>
                <c:pt idx="2">
                  <c:v>心病三科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心病四科</c:v>
                </c:pt>
                <c:pt idx="6">
                  <c:v>西区重症医学科</c:v>
                </c:pt>
                <c:pt idx="7">
                  <c:v>消化内科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内分泌科</c:v>
                </c:pt>
                <c:pt idx="11">
                  <c:v>治未病中心</c:v>
                </c:pt>
                <c:pt idx="12">
                  <c:v>呼吸内科</c:v>
                </c:pt>
                <c:pt idx="13">
                  <c:v>脑病三科</c:v>
                </c:pt>
                <c:pt idx="14">
                  <c:v>老年医学科</c:v>
                </c:pt>
                <c:pt idx="15">
                  <c:v>妇科</c:v>
                </c:pt>
                <c:pt idx="16">
                  <c:v>脑病一科</c:v>
                </c:pt>
                <c:pt idx="17">
                  <c:v>东区重症医学科</c:v>
                </c:pt>
                <c:pt idx="18">
                  <c:v>针灸科</c:v>
                </c:pt>
                <c:pt idx="19">
                  <c:v>中医经典科</c:v>
                </c:pt>
                <c:pt idx="20">
                  <c:v>脾胃病科</c:v>
                </c:pt>
                <c:pt idx="21">
                  <c:v>小儿推拿科</c:v>
                </c:pt>
                <c:pt idx="22">
                  <c:v>妇二科</c:v>
                </c:pt>
                <c:pt idx="23">
                  <c:v>微创骨科</c:v>
                </c:pt>
                <c:pt idx="24">
                  <c:v>脑病二科</c:v>
                </c:pt>
                <c:pt idx="25">
                  <c:v>儿科</c:v>
                </c:pt>
                <c:pt idx="26">
                  <c:v>康复科</c:v>
                </c:pt>
                <c:pt idx="27">
                  <c:v>关节骨科</c:v>
                </c:pt>
                <c:pt idx="28">
                  <c:v>妇科妇二科合并</c:v>
                </c:pt>
                <c:pt idx="29">
                  <c:v>小儿骨科</c:v>
                </c:pt>
                <c:pt idx="30">
                  <c:v>心病一科</c:v>
                </c:pt>
                <c:pt idx="31">
                  <c:v>肾病科</c:v>
                </c:pt>
                <c:pt idx="32">
                  <c:v>周围血管科</c:v>
                </c:pt>
                <c:pt idx="33">
                  <c:v>眼科</c:v>
                </c:pt>
                <c:pt idx="34">
                  <c:v>重症医学科</c:v>
                </c:pt>
                <c:pt idx="35">
                  <c:v>皮肤科</c:v>
                </c:pt>
                <c:pt idx="36">
                  <c:v>心血管内科</c:v>
                </c:pt>
                <c:pt idx="37">
                  <c:v>骨科</c:v>
                </c:pt>
                <c:pt idx="38">
                  <c:v>显微骨科</c:v>
                </c:pt>
                <c:pt idx="39">
                  <c:v>风湿病科</c:v>
                </c:pt>
                <c:pt idx="40">
                  <c:v>口腔科</c:v>
                </c:pt>
                <c:pt idx="41">
                  <c:v>肿瘤内科</c:v>
                </c:pt>
                <c:pt idx="42">
                  <c:v>泌尿外科</c:v>
                </c:pt>
                <c:pt idx="43">
                  <c:v>肝病科</c:v>
                </c:pt>
                <c:pt idx="44">
                  <c:v>耳鼻喉科</c:v>
                </c:pt>
                <c:pt idx="45">
                  <c:v>产科</c:v>
                </c:pt>
                <c:pt idx="46">
                  <c:v>肾脏内科</c:v>
                </c:pt>
                <c:pt idx="47">
                  <c:v>血液科</c:v>
                </c:pt>
                <c:pt idx="48">
                  <c:v>神经外科</c:v>
                </c:pt>
                <c:pt idx="49">
                  <c:v>乳腺甲状腺外科</c:v>
                </c:pt>
                <c:pt idx="50">
                  <c:v>胸外科</c:v>
                </c:pt>
                <c:pt idx="51">
                  <c:v>东区肾病科</c:v>
                </c:pt>
                <c:pt idx="52">
                  <c:v>肛肠科</c:v>
                </c:pt>
                <c:pt idx="53">
                  <c:v>创伤骨科</c:v>
                </c:pt>
                <c:pt idx="54">
                  <c:v>心病二科</c:v>
                </c:pt>
                <c:pt idx="55">
                  <c:v>运动损伤骨科</c:v>
                </c:pt>
                <c:pt idx="56">
                  <c:v>美容皮肤科</c:v>
                </c:pt>
                <c:pt idx="57">
                  <c:v>脾胃科消化科合并</c:v>
                </c:pt>
                <c:pt idx="58">
                  <c:v>推拿科</c:v>
                </c:pt>
                <c:pt idx="59">
                  <c:v>医院</c:v>
                </c:pt>
                <c:pt idx="60">
                  <c:v>脊柱骨科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99.52501311853464</c:v>
                </c:pt>
                <c:pt idx="2">
                  <c:v>98.83352680782207</c:v>
                </c:pt>
                <c:pt idx="3">
                  <c:v>94.72982209619826</c:v>
                </c:pt>
                <c:pt idx="4">
                  <c:v>94.1088087153243</c:v>
                </c:pt>
                <c:pt idx="5">
                  <c:v>93.0916745847004</c:v>
                </c:pt>
                <c:pt idx="6">
                  <c:v>92.29712896453587</c:v>
                </c:pt>
                <c:pt idx="7">
                  <c:v>92.15041852080996</c:v>
                </c:pt>
                <c:pt idx="8">
                  <c:v>87.99861217716757</c:v>
                </c:pt>
                <c:pt idx="9">
                  <c:v>84.45494431129035</c:v>
                </c:pt>
                <c:pt idx="10">
                  <c:v>82.65567853211421</c:v>
                </c:pt>
                <c:pt idx="11">
                  <c:v>82.52408792913563</c:v>
                </c:pt>
                <c:pt idx="12">
                  <c:v>77.74808048104434</c:v>
                </c:pt>
                <c:pt idx="13">
                  <c:v>70.68177066090927</c:v>
                </c:pt>
                <c:pt idx="14">
                  <c:v>70.60651055603064</c:v>
                </c:pt>
                <c:pt idx="15">
                  <c:v>70.16009874524475</c:v>
                </c:pt>
                <c:pt idx="16">
                  <c:v>69.93952072480599</c:v>
                </c:pt>
                <c:pt idx="17">
                  <c:v>68.83418171740263</c:v>
                </c:pt>
                <c:pt idx="18">
                  <c:v>67.9019359629483</c:v>
                </c:pt>
                <c:pt idx="19">
                  <c:v>67.84402402347804</c:v>
                </c:pt>
                <c:pt idx="20">
                  <c:v>67.28880598072263</c:v>
                </c:pt>
                <c:pt idx="21">
                  <c:v>65.33594844537863</c:v>
                </c:pt>
                <c:pt idx="22">
                  <c:v>58.52317592404235</c:v>
                </c:pt>
                <c:pt idx="23">
                  <c:v>57.700536663374905</c:v>
                </c:pt>
                <c:pt idx="24">
                  <c:v>57.15240745031158</c:v>
                </c:pt>
                <c:pt idx="25">
                  <c:v>56.05090586748243</c:v>
                </c:pt>
                <c:pt idx="26">
                  <c:v>55.57790183062238</c:v>
                </c:pt>
                <c:pt idx="27">
                  <c:v>54.878877342044575</c:v>
                </c:pt>
                <c:pt idx="28">
                  <c:v>52.91924871148557</c:v>
                </c:pt>
                <c:pt idx="29">
                  <c:v>50.52169034060362</c:v>
                </c:pt>
                <c:pt idx="30">
                  <c:v>49.27777374695057</c:v>
                </c:pt>
                <c:pt idx="31">
                  <c:v>46.95071003548266</c:v>
                </c:pt>
                <c:pt idx="32">
                  <c:v>45.94084212564679</c:v>
                </c:pt>
                <c:pt idx="33">
                  <c:v>45.49004007704914</c:v>
                </c:pt>
                <c:pt idx="34">
                  <c:v>42.60112879053295</c:v>
                </c:pt>
                <c:pt idx="35">
                  <c:v>42.526965001826696</c:v>
                </c:pt>
                <c:pt idx="36">
                  <c:v>41.67357422841072</c:v>
                </c:pt>
                <c:pt idx="37">
                  <c:v>39.75668183892263</c:v>
                </c:pt>
                <c:pt idx="38">
                  <c:v>39.75592522214245</c:v>
                </c:pt>
                <c:pt idx="39">
                  <c:v>39.119697045304534</c:v>
                </c:pt>
                <c:pt idx="40">
                  <c:v>37.364635762838525</c:v>
                </c:pt>
                <c:pt idx="41">
                  <c:v>35.43355522281006</c:v>
                </c:pt>
                <c:pt idx="42">
                  <c:v>35.096866225199726</c:v>
                </c:pt>
                <c:pt idx="43">
                  <c:v>31.68207814495709</c:v>
                </c:pt>
                <c:pt idx="44">
                  <c:v>29.224012421892176</c:v>
                </c:pt>
                <c:pt idx="45">
                  <c:v>27.607514640793216</c:v>
                </c:pt>
                <c:pt idx="46">
                  <c:v>27.09639809710114</c:v>
                </c:pt>
                <c:pt idx="47">
                  <c:v>24.835424953254027</c:v>
                </c:pt>
                <c:pt idx="48">
                  <c:v>24.307469242898406</c:v>
                </c:pt>
                <c:pt idx="49">
                  <c:v>24.300176531947365</c:v>
                </c:pt>
                <c:pt idx="50">
                  <c:v>18.1683219116743</c:v>
                </c:pt>
                <c:pt idx="51">
                  <c:v>17.176031325808605</c:v>
                </c:pt>
                <c:pt idx="52">
                  <c:v>14.429312071957511</c:v>
                </c:pt>
                <c:pt idx="53">
                  <c:v>11.303947998279611</c:v>
                </c:pt>
                <c:pt idx="54">
                  <c:v>7.754456133293472</c:v>
                </c:pt>
                <c:pt idx="55">
                  <c:v>6.446766440481514</c:v>
                </c:pt>
                <c:pt idx="56">
                  <c:v>5.18319388223063</c:v>
                </c:pt>
                <c:pt idx="57">
                  <c:v>2.1003068117230566</c:v>
                </c:pt>
                <c:pt idx="58">
                  <c:v>0.9820399639648603</c:v>
                </c:pt>
                <c:pt idx="59">
                  <c:v>0.9785113174970557</c:v>
                </c:pt>
                <c:pt idx="60">
                  <c:v>0.3311969281881819</c:v>
                </c:pt>
                <c:pt idx="61">
                  <c:v>0.26294530710211755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西区重症医学科</c:v>
                </c:pt>
                <c:pt idx="2">
                  <c:v>心病四科</c:v>
                </c:pt>
                <c:pt idx="3">
                  <c:v>妇二科</c:v>
                </c:pt>
                <c:pt idx="4">
                  <c:v>推拿科</c:v>
                </c:pt>
                <c:pt idx="5">
                  <c:v>肾病科</c:v>
                </c:pt>
                <c:pt idx="6">
                  <c:v>肝病科</c:v>
                </c:pt>
                <c:pt idx="7">
                  <c:v>脾胃病科</c:v>
                </c:pt>
                <c:pt idx="8">
                  <c:v>综合内科</c:v>
                </c:pt>
                <c:pt idx="9">
                  <c:v>脑病二科</c:v>
                </c:pt>
                <c:pt idx="10">
                  <c:v>呼吸内科</c:v>
                </c:pt>
                <c:pt idx="11">
                  <c:v>心病一科</c:v>
                </c:pt>
                <c:pt idx="12">
                  <c:v>中医经典科</c:v>
                </c:pt>
                <c:pt idx="13">
                  <c:v>眼科</c:v>
                </c:pt>
                <c:pt idx="14">
                  <c:v>普通外科</c:v>
                </c:pt>
                <c:pt idx="15">
                  <c:v>周围血管科</c:v>
                </c:pt>
                <c:pt idx="16">
                  <c:v>显微骨科</c:v>
                </c:pt>
                <c:pt idx="17">
                  <c:v>创伤骨科</c:v>
                </c:pt>
                <c:pt idx="18">
                  <c:v>皮肤科</c:v>
                </c:pt>
                <c:pt idx="19">
                  <c:v>耳鼻喉科</c:v>
                </c:pt>
                <c:pt idx="20">
                  <c:v>泌尿外科</c:v>
                </c:pt>
                <c:pt idx="21">
                  <c:v>运动损伤骨科</c:v>
                </c:pt>
                <c:pt idx="22">
                  <c:v>老年医学科</c:v>
                </c:pt>
                <c:pt idx="23">
                  <c:v>微创骨科</c:v>
                </c:pt>
                <c:pt idx="24">
                  <c:v>肾脏内科</c:v>
                </c:pt>
                <c:pt idx="25">
                  <c:v>美容皮肤科</c:v>
                </c:pt>
                <c:pt idx="26">
                  <c:v>神经外科</c:v>
                </c:pt>
                <c:pt idx="27">
                  <c:v>脊柱骨科</c:v>
                </c:pt>
                <c:pt idx="28">
                  <c:v>脾胃科消化科合并</c:v>
                </c:pt>
                <c:pt idx="29">
                  <c:v>东区肾病科</c:v>
                </c:pt>
                <c:pt idx="30">
                  <c:v>中医外治中心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康复科</c:v>
                </c:pt>
                <c:pt idx="34">
                  <c:v>脑病一科</c:v>
                </c:pt>
                <c:pt idx="35">
                  <c:v>内分泌科</c:v>
                </c:pt>
                <c:pt idx="36">
                  <c:v>妇科妇二科合并</c:v>
                </c:pt>
                <c:pt idx="37">
                  <c:v>心病三科</c:v>
                </c:pt>
                <c:pt idx="38">
                  <c:v>脑病三科</c:v>
                </c:pt>
                <c:pt idx="39">
                  <c:v>肛肠科</c:v>
                </c:pt>
                <c:pt idx="40">
                  <c:v>妇科</c:v>
                </c:pt>
                <c:pt idx="41">
                  <c:v>胸外科</c:v>
                </c:pt>
                <c:pt idx="42">
                  <c:v>产科</c:v>
                </c:pt>
                <c:pt idx="43">
                  <c:v>东区重症医学科</c:v>
                </c:pt>
                <c:pt idx="44">
                  <c:v>针灸科</c:v>
                </c:pt>
                <c:pt idx="45">
                  <c:v>心血管内科</c:v>
                </c:pt>
                <c:pt idx="46">
                  <c:v>关节骨科</c:v>
                </c:pt>
                <c:pt idx="47">
                  <c:v>肝胆外科</c:v>
                </c:pt>
                <c:pt idx="48">
                  <c:v>血液科</c:v>
                </c:pt>
                <c:pt idx="49">
                  <c:v>儿科</c:v>
                </c:pt>
                <c:pt idx="50">
                  <c:v>乳腺甲状腺外科</c:v>
                </c:pt>
                <c:pt idx="51">
                  <c:v>重症医学科</c:v>
                </c:pt>
                <c:pt idx="52">
                  <c:v>男科</c:v>
                </c:pt>
                <c:pt idx="53">
                  <c:v>心病二科</c:v>
                </c:pt>
                <c:pt idx="54">
                  <c:v>医院</c:v>
                </c:pt>
                <c:pt idx="55">
                  <c:v>小儿推拿科</c:v>
                </c:pt>
                <c:pt idx="56">
                  <c:v>口腔科</c:v>
                </c:pt>
                <c:pt idx="57">
                  <c:v>治未病中心</c:v>
                </c:pt>
                <c:pt idx="58">
                  <c:v>风湿病科</c:v>
                </c:pt>
                <c:pt idx="59">
                  <c:v>骨科</c:v>
                </c:pt>
                <c:pt idx="60">
                  <c:v>小儿骨科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99.8047042641627</c:v>
                </c:pt>
                <c:pt idx="2">
                  <c:v>99.53967517009961</c:v>
                </c:pt>
                <c:pt idx="3">
                  <c:v>97.25277608468701</c:v>
                </c:pt>
                <c:pt idx="4">
                  <c:v>96.23087155189528</c:v>
                </c:pt>
                <c:pt idx="5">
                  <c:v>95.6466570109689</c:v>
                </c:pt>
                <c:pt idx="6">
                  <c:v>94.70949947383889</c:v>
                </c:pt>
                <c:pt idx="7">
                  <c:v>94.25602354325908</c:v>
                </c:pt>
                <c:pt idx="8">
                  <c:v>94.0511375359672</c:v>
                </c:pt>
                <c:pt idx="9">
                  <c:v>90.99936736303201</c:v>
                </c:pt>
                <c:pt idx="10">
                  <c:v>90.15612108680435</c:v>
                </c:pt>
                <c:pt idx="11">
                  <c:v>87.95515846798621</c:v>
                </c:pt>
                <c:pt idx="12">
                  <c:v>87.81671956369046</c:v>
                </c:pt>
                <c:pt idx="13">
                  <c:v>83.97874949466606</c:v>
                </c:pt>
                <c:pt idx="14">
                  <c:v>81.03496129706232</c:v>
                </c:pt>
                <c:pt idx="15">
                  <c:v>78.86887071892379</c:v>
                </c:pt>
                <c:pt idx="16">
                  <c:v>76.85872434182572</c:v>
                </c:pt>
                <c:pt idx="17">
                  <c:v>74.61273340659969</c:v>
                </c:pt>
                <c:pt idx="18">
                  <c:v>72.08670213051893</c:v>
                </c:pt>
                <c:pt idx="19">
                  <c:v>71.36591403999485</c:v>
                </c:pt>
                <c:pt idx="20">
                  <c:v>70.67468278716794</c:v>
                </c:pt>
                <c:pt idx="21">
                  <c:v>69.35847290284032</c:v>
                </c:pt>
                <c:pt idx="22">
                  <c:v>68.30837959574141</c:v>
                </c:pt>
                <c:pt idx="23">
                  <c:v>66.82083891039709</c:v>
                </c:pt>
                <c:pt idx="24">
                  <c:v>65.4580981367357</c:v>
                </c:pt>
                <c:pt idx="25">
                  <c:v>63.28574706672472</c:v>
                </c:pt>
                <c:pt idx="26">
                  <c:v>61.24422224740856</c:v>
                </c:pt>
                <c:pt idx="27">
                  <c:v>60.50149903952914</c:v>
                </c:pt>
                <c:pt idx="28">
                  <c:v>57.849463531742195</c:v>
                </c:pt>
                <c:pt idx="29">
                  <c:v>57.51358928664761</c:v>
                </c:pt>
                <c:pt idx="30">
                  <c:v>56.70481136437799</c:v>
                </c:pt>
                <c:pt idx="31">
                  <c:v>55.54538612096947</c:v>
                </c:pt>
                <c:pt idx="32">
                  <c:v>53.80691169972086</c:v>
                </c:pt>
                <c:pt idx="33">
                  <c:v>52.742416882496414</c:v>
                </c:pt>
                <c:pt idx="34">
                  <c:v>51.81301381243172</c:v>
                </c:pt>
                <c:pt idx="35">
                  <c:v>48.68091851859847</c:v>
                </c:pt>
                <c:pt idx="36">
                  <c:v>48.449857527948666</c:v>
                </c:pt>
                <c:pt idx="37">
                  <c:v>47.76428366571855</c:v>
                </c:pt>
                <c:pt idx="38">
                  <c:v>44.54235902087294</c:v>
                </c:pt>
                <c:pt idx="39">
                  <c:v>44.192693616897905</c:v>
                </c:pt>
                <c:pt idx="40">
                  <c:v>43.03430248670158</c:v>
                </c:pt>
                <c:pt idx="41">
                  <c:v>42.11208283759146</c:v>
                </c:pt>
                <c:pt idx="42">
                  <c:v>41.86565720632747</c:v>
                </c:pt>
                <c:pt idx="43">
                  <c:v>37.789534307540286</c:v>
                </c:pt>
                <c:pt idx="44">
                  <c:v>37.58369183858299</c:v>
                </c:pt>
                <c:pt idx="45">
                  <c:v>35.83561277037931</c:v>
                </c:pt>
                <c:pt idx="46">
                  <c:v>35.10289436743237</c:v>
                </c:pt>
                <c:pt idx="47">
                  <c:v>34.33887501494835</c:v>
                </c:pt>
                <c:pt idx="48">
                  <c:v>34.10104130169143</c:v>
                </c:pt>
                <c:pt idx="49">
                  <c:v>32.97256827221345</c:v>
                </c:pt>
                <c:pt idx="50">
                  <c:v>30.447778450252073</c:v>
                </c:pt>
                <c:pt idx="51">
                  <c:v>29.746036311657637</c:v>
                </c:pt>
                <c:pt idx="52">
                  <c:v>26.090835795638988</c:v>
                </c:pt>
                <c:pt idx="53">
                  <c:v>25.347050226899846</c:v>
                </c:pt>
                <c:pt idx="54">
                  <c:v>24.638147152233213</c:v>
                </c:pt>
                <c:pt idx="55">
                  <c:v>21.11228747367247</c:v>
                </c:pt>
                <c:pt idx="56">
                  <c:v>20.848731673603066</c:v>
                </c:pt>
                <c:pt idx="57">
                  <c:v>13.974807615452777</c:v>
                </c:pt>
                <c:pt idx="58">
                  <c:v>12.265002988637455</c:v>
                </c:pt>
                <c:pt idx="59">
                  <c:v>10.857099558935715</c:v>
                </c:pt>
                <c:pt idx="60">
                  <c:v>8.87228471457994</c:v>
                </c:pt>
                <c:pt idx="61">
                  <c:v>4.965052612856414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肝胆外科</c:v>
                </c:pt>
                <c:pt idx="2">
                  <c:v>脾胃科消化科合并</c:v>
                </c:pt>
                <c:pt idx="3">
                  <c:v>肾病科</c:v>
                </c:pt>
                <c:pt idx="4">
                  <c:v>皮肤科</c:v>
                </c:pt>
                <c:pt idx="5">
                  <c:v>耳鼻喉科</c:v>
                </c:pt>
                <c:pt idx="6">
                  <c:v>重症医学科</c:v>
                </c:pt>
                <c:pt idx="7">
                  <c:v>针灸科</c:v>
                </c:pt>
                <c:pt idx="8">
                  <c:v>骨科</c:v>
                </c:pt>
                <c:pt idx="9">
                  <c:v>脑病二科</c:v>
                </c:pt>
                <c:pt idx="10">
                  <c:v>小儿骨科</c:v>
                </c:pt>
                <c:pt idx="11">
                  <c:v>眼科</c:v>
                </c:pt>
                <c:pt idx="12">
                  <c:v>治未病中心</c:v>
                </c:pt>
                <c:pt idx="13">
                  <c:v>东区重症医学科</c:v>
                </c:pt>
                <c:pt idx="14">
                  <c:v>风湿病科</c:v>
                </c:pt>
                <c:pt idx="15">
                  <c:v>脾胃病科</c:v>
                </c:pt>
                <c:pt idx="16">
                  <c:v>西区重症医学科</c:v>
                </c:pt>
                <c:pt idx="17">
                  <c:v>神经内科</c:v>
                </c:pt>
                <c:pt idx="18">
                  <c:v>心病一科</c:v>
                </c:pt>
                <c:pt idx="19">
                  <c:v>心病三科</c:v>
                </c:pt>
                <c:pt idx="20">
                  <c:v>显微骨科</c:v>
                </c:pt>
                <c:pt idx="21">
                  <c:v>脊柱骨科</c:v>
                </c:pt>
                <c:pt idx="22">
                  <c:v>周围血管科</c:v>
                </c:pt>
                <c:pt idx="23">
                  <c:v>美容皮肤科</c:v>
                </c:pt>
                <c:pt idx="24">
                  <c:v>产科</c:v>
                </c:pt>
                <c:pt idx="25">
                  <c:v>神经外科</c:v>
                </c:pt>
                <c:pt idx="26">
                  <c:v>普通外科</c:v>
                </c:pt>
                <c:pt idx="27">
                  <c:v>儿科</c:v>
                </c:pt>
                <c:pt idx="28">
                  <c:v>中医外治中心</c:v>
                </c:pt>
                <c:pt idx="29">
                  <c:v>综合内科</c:v>
                </c:pt>
                <c:pt idx="30">
                  <c:v>推拿科</c:v>
                </c:pt>
                <c:pt idx="31">
                  <c:v>妇科</c:v>
                </c:pt>
                <c:pt idx="32">
                  <c:v>消化内科</c:v>
                </c:pt>
                <c:pt idx="33">
                  <c:v>肛肠科</c:v>
                </c:pt>
                <c:pt idx="34">
                  <c:v>东区肾病科</c:v>
                </c:pt>
                <c:pt idx="35">
                  <c:v>呼吸内科</c:v>
                </c:pt>
                <c:pt idx="36">
                  <c:v>口腔科</c:v>
                </c:pt>
                <c:pt idx="37">
                  <c:v>心血管内科</c:v>
                </c:pt>
                <c:pt idx="38">
                  <c:v>肿瘤内科</c:v>
                </c:pt>
                <c:pt idx="39">
                  <c:v>妇科妇二科合并</c:v>
                </c:pt>
                <c:pt idx="40">
                  <c:v>男科</c:v>
                </c:pt>
                <c:pt idx="41">
                  <c:v>关节骨科</c:v>
                </c:pt>
                <c:pt idx="42">
                  <c:v>肝病科</c:v>
                </c:pt>
                <c:pt idx="43">
                  <c:v>康复科</c:v>
                </c:pt>
                <c:pt idx="44">
                  <c:v>小儿推拿科</c:v>
                </c:pt>
                <c:pt idx="45">
                  <c:v>医院</c:v>
                </c:pt>
                <c:pt idx="46">
                  <c:v>胸外科</c:v>
                </c:pt>
                <c:pt idx="47">
                  <c:v>老年医学科</c:v>
                </c:pt>
                <c:pt idx="48">
                  <c:v>身心医学科</c:v>
                </c:pt>
                <c:pt idx="49">
                  <c:v>乳腺甲状腺外科</c:v>
                </c:pt>
                <c:pt idx="50">
                  <c:v>肾脏内科</c:v>
                </c:pt>
                <c:pt idx="51">
                  <c:v>心病四科</c:v>
                </c:pt>
                <c:pt idx="52">
                  <c:v>妇二科</c:v>
                </c:pt>
                <c:pt idx="53">
                  <c:v>创伤骨科</c:v>
                </c:pt>
                <c:pt idx="54">
                  <c:v>运动损伤骨科</c:v>
                </c:pt>
                <c:pt idx="55">
                  <c:v>微创骨科</c:v>
                </c:pt>
                <c:pt idx="56">
                  <c:v>脑病一科</c:v>
                </c:pt>
                <c:pt idx="57">
                  <c:v>血液科</c:v>
                </c:pt>
                <c:pt idx="58">
                  <c:v>心病二科</c:v>
                </c:pt>
                <c:pt idx="59">
                  <c:v>中医经典科</c:v>
                </c:pt>
                <c:pt idx="60">
                  <c:v>泌尿外科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99.2005911172161</c:v>
                </c:pt>
                <c:pt idx="1">
                  <c:v>97.14081508767329</c:v>
                </c:pt>
                <c:pt idx="2">
                  <c:v>96.91110963816878</c:v>
                </c:pt>
                <c:pt idx="3">
                  <c:v>95.55735679196611</c:v>
                </c:pt>
                <c:pt idx="4">
                  <c:v>94.83175911476039</c:v>
                </c:pt>
                <c:pt idx="5">
                  <c:v>93.42932872229903</c:v>
                </c:pt>
                <c:pt idx="6">
                  <c:v>93.13595667196346</c:v>
                </c:pt>
                <c:pt idx="7">
                  <c:v>90.28402373107589</c:v>
                </c:pt>
                <c:pt idx="8">
                  <c:v>88.55858648110866</c:v>
                </c:pt>
                <c:pt idx="9">
                  <c:v>88.03038386676624</c:v>
                </c:pt>
                <c:pt idx="10">
                  <c:v>88.00107213941008</c:v>
                </c:pt>
                <c:pt idx="11">
                  <c:v>86.44736472544533</c:v>
                </c:pt>
                <c:pt idx="12">
                  <c:v>85.13388549820189</c:v>
                </c:pt>
                <c:pt idx="13">
                  <c:v>80.18282422334677</c:v>
                </c:pt>
                <c:pt idx="14">
                  <c:v>77.21501737598469</c:v>
                </c:pt>
                <c:pt idx="15">
                  <c:v>76.31889071902242</c:v>
                </c:pt>
                <c:pt idx="16">
                  <c:v>73.98595777984933</c:v>
                </c:pt>
                <c:pt idx="17">
                  <c:v>72.84106835247321</c:v>
                </c:pt>
                <c:pt idx="18">
                  <c:v>71.67598864977552</c:v>
                </c:pt>
                <c:pt idx="19">
                  <c:v>71.26604813897413</c:v>
                </c:pt>
                <c:pt idx="20">
                  <c:v>70.15165779275006</c:v>
                </c:pt>
                <c:pt idx="21">
                  <c:v>69.13158214398278</c:v>
                </c:pt>
                <c:pt idx="22">
                  <c:v>68.03026424155392</c:v>
                </c:pt>
                <c:pt idx="23">
                  <c:v>64.66096837218626</c:v>
                </c:pt>
                <c:pt idx="24">
                  <c:v>62.25657545422192</c:v>
                </c:pt>
                <c:pt idx="25">
                  <c:v>58.88564003361005</c:v>
                </c:pt>
                <c:pt idx="26">
                  <c:v>55.8943514177088</c:v>
                </c:pt>
                <c:pt idx="27">
                  <c:v>54.47355497528073</c:v>
                </c:pt>
                <c:pt idx="28">
                  <c:v>53.403314758172215</c:v>
                </c:pt>
                <c:pt idx="29">
                  <c:v>50.88012978351588</c:v>
                </c:pt>
                <c:pt idx="30">
                  <c:v>50.6373663430383</c:v>
                </c:pt>
                <c:pt idx="31">
                  <c:v>50.585585778568706</c:v>
                </c:pt>
                <c:pt idx="32">
                  <c:v>50.43156119793182</c:v>
                </c:pt>
                <c:pt idx="33">
                  <c:v>47.309965156731096</c:v>
                </c:pt>
                <c:pt idx="34">
                  <c:v>47.11560283379814</c:v>
                </c:pt>
                <c:pt idx="35">
                  <c:v>46.38637312736864</c:v>
                </c:pt>
                <c:pt idx="36">
                  <c:v>46.38457119324069</c:v>
                </c:pt>
                <c:pt idx="37">
                  <c:v>40.05419406636121</c:v>
                </c:pt>
                <c:pt idx="38">
                  <c:v>37.14437879992658</c:v>
                </c:pt>
                <c:pt idx="39">
                  <c:v>36.20426335666009</c:v>
                </c:pt>
                <c:pt idx="40">
                  <c:v>32.112282540365776</c:v>
                </c:pt>
                <c:pt idx="41">
                  <c:v>31.766864648302786</c:v>
                </c:pt>
                <c:pt idx="42">
                  <c:v>29.93613705180347</c:v>
                </c:pt>
                <c:pt idx="43">
                  <c:v>28.723866811832078</c:v>
                </c:pt>
                <c:pt idx="44">
                  <c:v>28.188442973491657</c:v>
                </c:pt>
                <c:pt idx="45">
                  <c:v>27.607313029461178</c:v>
                </c:pt>
                <c:pt idx="46">
                  <c:v>24.911595173254987</c:v>
                </c:pt>
                <c:pt idx="47">
                  <c:v>21.735877875624297</c:v>
                </c:pt>
                <c:pt idx="48">
                  <c:v>18.83188164907914</c:v>
                </c:pt>
                <c:pt idx="49">
                  <c:v>15.172882317856939</c:v>
                </c:pt>
                <c:pt idx="50">
                  <c:v>14.504211008213153</c:v>
                </c:pt>
                <c:pt idx="51">
                  <c:v>10.700155149460322</c:v>
                </c:pt>
                <c:pt idx="52">
                  <c:v>8.372418523218395</c:v>
                </c:pt>
                <c:pt idx="53">
                  <c:v>8.344475679717167</c:v>
                </c:pt>
                <c:pt idx="54">
                  <c:v>7.936688863512997</c:v>
                </c:pt>
                <c:pt idx="55">
                  <c:v>7.4881270064885985</c:v>
                </c:pt>
                <c:pt idx="56">
                  <c:v>6.437651734383287</c:v>
                </c:pt>
                <c:pt idx="57">
                  <c:v>5.681667395838708</c:v>
                </c:pt>
                <c:pt idx="58">
                  <c:v>3.0141527822553416</c:v>
                </c:pt>
                <c:pt idx="59">
                  <c:v>2.6439748773288585</c:v>
                </c:pt>
                <c:pt idx="60">
                  <c:v>2.107381917086504</c:v>
                </c:pt>
                <c:pt idx="61">
                  <c:v>1.2243953214842174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老年医学科</c:v>
                </c:pt>
                <c:pt idx="2">
                  <c:v>肾脏内科</c:v>
                </c:pt>
                <c:pt idx="3">
                  <c:v>普通外科</c:v>
                </c:pt>
                <c:pt idx="4">
                  <c:v>脊柱骨科</c:v>
                </c:pt>
                <c:pt idx="5">
                  <c:v>综合内科</c:v>
                </c:pt>
                <c:pt idx="6">
                  <c:v>中医经典科</c:v>
                </c:pt>
                <c:pt idx="7">
                  <c:v>呼吸内科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创伤骨科</c:v>
                </c:pt>
                <c:pt idx="11">
                  <c:v>口腔科</c:v>
                </c:pt>
                <c:pt idx="12">
                  <c:v>妇科</c:v>
                </c:pt>
                <c:pt idx="13">
                  <c:v>肝胆外科</c:v>
                </c:pt>
                <c:pt idx="14">
                  <c:v>神经内科</c:v>
                </c:pt>
                <c:pt idx="15">
                  <c:v>东区重症医学科</c:v>
                </c:pt>
                <c:pt idx="16">
                  <c:v>儿科</c:v>
                </c:pt>
                <c:pt idx="17">
                  <c:v>乳腺甲状腺外科</c:v>
                </c:pt>
                <c:pt idx="18">
                  <c:v>皮肤科</c:v>
                </c:pt>
                <c:pt idx="19">
                  <c:v>美容皮肤科</c:v>
                </c:pt>
                <c:pt idx="20">
                  <c:v>身心医学科</c:v>
                </c:pt>
                <c:pt idx="21">
                  <c:v>泌尿外科</c:v>
                </c:pt>
                <c:pt idx="22">
                  <c:v>肾病科</c:v>
                </c:pt>
                <c:pt idx="23">
                  <c:v>心病一科</c:v>
                </c:pt>
                <c:pt idx="24">
                  <c:v>治未病中心</c:v>
                </c:pt>
                <c:pt idx="25">
                  <c:v>妇二科</c:v>
                </c:pt>
                <c:pt idx="26">
                  <c:v>心病三科</c:v>
                </c:pt>
                <c:pt idx="27">
                  <c:v>肝病科</c:v>
                </c:pt>
                <c:pt idx="28">
                  <c:v>耳鼻喉科</c:v>
                </c:pt>
                <c:pt idx="29">
                  <c:v>关节骨科</c:v>
                </c:pt>
                <c:pt idx="30">
                  <c:v>心血管内科</c:v>
                </c:pt>
                <c:pt idx="31">
                  <c:v>脑病三科</c:v>
                </c:pt>
                <c:pt idx="32">
                  <c:v>显微骨科</c:v>
                </c:pt>
                <c:pt idx="33">
                  <c:v>推拿科</c:v>
                </c:pt>
                <c:pt idx="34">
                  <c:v>消化内科</c:v>
                </c:pt>
                <c:pt idx="35">
                  <c:v>心病四科</c:v>
                </c:pt>
                <c:pt idx="36">
                  <c:v>胸外科</c:v>
                </c:pt>
                <c:pt idx="37">
                  <c:v>风湿病科</c:v>
                </c:pt>
                <c:pt idx="38">
                  <c:v>脑病一科</c:v>
                </c:pt>
                <c:pt idx="39">
                  <c:v>周围血管科</c:v>
                </c:pt>
                <c:pt idx="40">
                  <c:v>妇科妇二科合并</c:v>
                </c:pt>
                <c:pt idx="41">
                  <c:v>康复科</c:v>
                </c:pt>
                <c:pt idx="42">
                  <c:v>小儿推拿科</c:v>
                </c:pt>
                <c:pt idx="43">
                  <c:v>西区重症医学科</c:v>
                </c:pt>
                <c:pt idx="44">
                  <c:v>肿瘤内科</c:v>
                </c:pt>
                <c:pt idx="45">
                  <c:v>眼科</c:v>
                </c:pt>
                <c:pt idx="46">
                  <c:v>针灸科</c:v>
                </c:pt>
                <c:pt idx="47">
                  <c:v>肛肠科</c:v>
                </c:pt>
                <c:pt idx="48">
                  <c:v>重症医学科</c:v>
                </c:pt>
                <c:pt idx="49">
                  <c:v>产科</c:v>
                </c:pt>
                <c:pt idx="50">
                  <c:v>运动损伤骨科</c:v>
                </c:pt>
                <c:pt idx="51">
                  <c:v>血液科</c:v>
                </c:pt>
                <c:pt idx="52">
                  <c:v>男科</c:v>
                </c:pt>
                <c:pt idx="53">
                  <c:v>脾胃科消化科合并</c:v>
                </c:pt>
                <c:pt idx="54">
                  <c:v>东区肾病科</c:v>
                </c:pt>
                <c:pt idx="55">
                  <c:v>中医外治中心</c:v>
                </c:pt>
                <c:pt idx="56">
                  <c:v>脾胃病科</c:v>
                </c:pt>
                <c:pt idx="57">
                  <c:v>小儿骨科</c:v>
                </c:pt>
                <c:pt idx="58">
                  <c:v>心病二科</c:v>
                </c:pt>
                <c:pt idx="59">
                  <c:v>内分泌科</c:v>
                </c:pt>
                <c:pt idx="60">
                  <c:v>神经外科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94.38809369061958</c:v>
                </c:pt>
                <c:pt idx="2">
                  <c:v>94.29572668476689</c:v>
                </c:pt>
                <c:pt idx="3">
                  <c:v>93.09888499728056</c:v>
                </c:pt>
                <c:pt idx="4">
                  <c:v>93.0286566487178</c:v>
                </c:pt>
                <c:pt idx="5">
                  <c:v>92.46484749686643</c:v>
                </c:pt>
                <c:pt idx="6">
                  <c:v>85.9978627124483</c:v>
                </c:pt>
                <c:pt idx="7">
                  <c:v>84.6383747960099</c:v>
                </c:pt>
                <c:pt idx="8">
                  <c:v>82.54634178953917</c:v>
                </c:pt>
                <c:pt idx="9">
                  <c:v>82.40512065492848</c:v>
                </c:pt>
                <c:pt idx="10">
                  <c:v>81.80323552099371</c:v>
                </c:pt>
                <c:pt idx="11">
                  <c:v>80.98230831996743</c:v>
                </c:pt>
                <c:pt idx="12">
                  <c:v>80.52208019830535</c:v>
                </c:pt>
                <c:pt idx="13">
                  <c:v>76.87840470739692</c:v>
                </c:pt>
                <c:pt idx="14">
                  <c:v>74.26259107407076</c:v>
                </c:pt>
                <c:pt idx="15">
                  <c:v>72.98024641066402</c:v>
                </c:pt>
                <c:pt idx="16">
                  <c:v>72.87656043717439</c:v>
                </c:pt>
                <c:pt idx="17">
                  <c:v>67.79417503311574</c:v>
                </c:pt>
                <c:pt idx="18">
                  <c:v>65.36093545840859</c:v>
                </c:pt>
                <c:pt idx="19">
                  <c:v>63.743111465695314</c:v>
                </c:pt>
                <c:pt idx="20">
                  <c:v>63.14663627176498</c:v>
                </c:pt>
                <c:pt idx="21">
                  <c:v>63.137019478729535</c:v>
                </c:pt>
                <c:pt idx="22">
                  <c:v>61.68952908845176</c:v>
                </c:pt>
                <c:pt idx="23">
                  <c:v>59.44121338500438</c:v>
                </c:pt>
                <c:pt idx="24">
                  <c:v>58.69318742901541</c:v>
                </c:pt>
                <c:pt idx="25">
                  <c:v>57.428577991242356</c:v>
                </c:pt>
                <c:pt idx="26">
                  <c:v>56.95263739646829</c:v>
                </c:pt>
                <c:pt idx="27">
                  <c:v>53.661081282363405</c:v>
                </c:pt>
                <c:pt idx="28">
                  <c:v>53.422691136041266</c:v>
                </c:pt>
                <c:pt idx="29">
                  <c:v>53.369328633627426</c:v>
                </c:pt>
                <c:pt idx="30">
                  <c:v>52.63423730606223</c:v>
                </c:pt>
                <c:pt idx="31">
                  <c:v>51.61816804197517</c:v>
                </c:pt>
                <c:pt idx="32">
                  <c:v>50.32110663599973</c:v>
                </c:pt>
                <c:pt idx="33">
                  <c:v>49.682154488784896</c:v>
                </c:pt>
                <c:pt idx="34">
                  <c:v>48.39852782390843</c:v>
                </c:pt>
                <c:pt idx="35">
                  <c:v>46.48184192550961</c:v>
                </c:pt>
                <c:pt idx="36">
                  <c:v>46.24673519498403</c:v>
                </c:pt>
                <c:pt idx="37">
                  <c:v>46.117976419513965</c:v>
                </c:pt>
                <c:pt idx="38">
                  <c:v>39.08882208211877</c:v>
                </c:pt>
                <c:pt idx="39">
                  <c:v>39.0710140673328</c:v>
                </c:pt>
                <c:pt idx="40">
                  <c:v>38.440466848326764</c:v>
                </c:pt>
                <c:pt idx="41">
                  <c:v>34.76213680150112</c:v>
                </c:pt>
                <c:pt idx="42">
                  <c:v>28.719789035726183</c:v>
                </c:pt>
                <c:pt idx="43">
                  <c:v>25.39723200902034</c:v>
                </c:pt>
                <c:pt idx="44">
                  <c:v>23.875728992697642</c:v>
                </c:pt>
                <c:pt idx="45">
                  <c:v>23.505173004414935</c:v>
                </c:pt>
                <c:pt idx="46">
                  <c:v>23.377935585704947</c:v>
                </c:pt>
                <c:pt idx="47">
                  <c:v>22.62067030514317</c:v>
                </c:pt>
                <c:pt idx="48">
                  <c:v>20.35126057366462</c:v>
                </c:pt>
                <c:pt idx="49">
                  <c:v>17.549818933329735</c:v>
                </c:pt>
                <c:pt idx="50">
                  <c:v>16.828039770625722</c:v>
                </c:pt>
                <c:pt idx="51">
                  <c:v>14.617107144323777</c:v>
                </c:pt>
                <c:pt idx="52">
                  <c:v>14.484747337004762</c:v>
                </c:pt>
                <c:pt idx="53">
                  <c:v>14.00109525865301</c:v>
                </c:pt>
                <c:pt idx="54">
                  <c:v>8.965857892159411</c:v>
                </c:pt>
                <c:pt idx="55">
                  <c:v>7.783909081305602</c:v>
                </c:pt>
                <c:pt idx="56">
                  <c:v>7.478877640175411</c:v>
                </c:pt>
                <c:pt idx="57">
                  <c:v>7.040857695302372</c:v>
                </c:pt>
                <c:pt idx="58">
                  <c:v>4.967214811385795</c:v>
                </c:pt>
                <c:pt idx="59">
                  <c:v>0.9662843212333379</c:v>
                </c:pt>
                <c:pt idx="60">
                  <c:v>0.5832361109237878</c:v>
                </c:pt>
                <c:pt idx="61">
                  <c:v>0.3308127261718517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脑病一科</c:v>
                </c:pt>
                <c:pt idx="2">
                  <c:v>重症医学科</c:v>
                </c:pt>
                <c:pt idx="3">
                  <c:v>康复科</c:v>
                </c:pt>
                <c:pt idx="4">
                  <c:v>美容皮肤科</c:v>
                </c:pt>
                <c:pt idx="5">
                  <c:v>治未病中心</c:v>
                </c:pt>
                <c:pt idx="6">
                  <c:v>口腔科</c:v>
                </c:pt>
                <c:pt idx="7">
                  <c:v>眼科</c:v>
                </c:pt>
                <c:pt idx="8">
                  <c:v>身心医学科</c:v>
                </c:pt>
                <c:pt idx="9">
                  <c:v>呼吸内科</c:v>
                </c:pt>
                <c:pt idx="10">
                  <c:v>血液科</c:v>
                </c:pt>
                <c:pt idx="11">
                  <c:v>脊柱骨科</c:v>
                </c:pt>
                <c:pt idx="12">
                  <c:v>肛肠科</c:v>
                </c:pt>
                <c:pt idx="13">
                  <c:v>产科</c:v>
                </c:pt>
                <c:pt idx="14">
                  <c:v>周围血管科</c:v>
                </c:pt>
                <c:pt idx="15">
                  <c:v>心血管内科</c:v>
                </c:pt>
                <c:pt idx="16">
                  <c:v>医院</c:v>
                </c:pt>
                <c:pt idx="17">
                  <c:v>心病一科</c:v>
                </c:pt>
                <c:pt idx="18">
                  <c:v>中医经典科</c:v>
                </c:pt>
                <c:pt idx="19">
                  <c:v>耳鼻喉科</c:v>
                </c:pt>
                <c:pt idx="20">
                  <c:v>肾病科</c:v>
                </c:pt>
                <c:pt idx="21">
                  <c:v>脾胃病科</c:v>
                </c:pt>
                <c:pt idx="22">
                  <c:v>肝病科</c:v>
                </c:pt>
                <c:pt idx="23">
                  <c:v>胸外科</c:v>
                </c:pt>
                <c:pt idx="24">
                  <c:v>肾脏内科</c:v>
                </c:pt>
                <c:pt idx="25">
                  <c:v>心病三科</c:v>
                </c:pt>
                <c:pt idx="26">
                  <c:v>西区重症医学科</c:v>
                </c:pt>
                <c:pt idx="27">
                  <c:v>皮肤科</c:v>
                </c:pt>
                <c:pt idx="28">
                  <c:v>心病四科</c:v>
                </c:pt>
                <c:pt idx="29">
                  <c:v>创伤骨科</c:v>
                </c:pt>
                <c:pt idx="30">
                  <c:v>小儿骨科</c:v>
                </c:pt>
                <c:pt idx="31">
                  <c:v>消化内科</c:v>
                </c:pt>
                <c:pt idx="32">
                  <c:v>内分泌科</c:v>
                </c:pt>
                <c:pt idx="33">
                  <c:v>神经外科</c:v>
                </c:pt>
                <c:pt idx="34">
                  <c:v>老年医学科</c:v>
                </c:pt>
                <c:pt idx="35">
                  <c:v>推拿科</c:v>
                </c:pt>
                <c:pt idx="36">
                  <c:v>脑病三科</c:v>
                </c:pt>
                <c:pt idx="37">
                  <c:v>普通外科</c:v>
                </c:pt>
                <c:pt idx="38">
                  <c:v>脑病二科</c:v>
                </c:pt>
                <c:pt idx="39">
                  <c:v>妇科妇二科合并</c:v>
                </c:pt>
                <c:pt idx="40">
                  <c:v>肝胆外科</c:v>
                </c:pt>
                <c:pt idx="41">
                  <c:v>乳腺甲状腺外科</c:v>
                </c:pt>
                <c:pt idx="42">
                  <c:v>运动损伤骨科</c:v>
                </c:pt>
                <c:pt idx="43">
                  <c:v>肿瘤内科</c:v>
                </c:pt>
                <c:pt idx="44">
                  <c:v>神经内科</c:v>
                </c:pt>
                <c:pt idx="45">
                  <c:v>心病二科</c:v>
                </c:pt>
                <c:pt idx="46">
                  <c:v>妇科</c:v>
                </c:pt>
                <c:pt idx="47">
                  <c:v>综合内科</c:v>
                </c:pt>
                <c:pt idx="48">
                  <c:v>显微骨科</c:v>
                </c:pt>
                <c:pt idx="49">
                  <c:v>东区重症医学科</c:v>
                </c:pt>
                <c:pt idx="50">
                  <c:v>儿科</c:v>
                </c:pt>
                <c:pt idx="51">
                  <c:v>骨科</c:v>
                </c:pt>
                <c:pt idx="52">
                  <c:v>脾胃科消化科合并</c:v>
                </c:pt>
                <c:pt idx="53">
                  <c:v>小儿推拿科</c:v>
                </c:pt>
                <c:pt idx="54">
                  <c:v>男科</c:v>
                </c:pt>
                <c:pt idx="55">
                  <c:v>关节骨科</c:v>
                </c:pt>
                <c:pt idx="56">
                  <c:v>微创骨科</c:v>
                </c:pt>
                <c:pt idx="57">
                  <c:v>东区肾病科</c:v>
                </c:pt>
                <c:pt idx="58">
                  <c:v>妇二科</c:v>
                </c:pt>
                <c:pt idx="59">
                  <c:v>中医外治中心</c:v>
                </c:pt>
                <c:pt idx="60">
                  <c:v>风湿病科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99.5079790673794</c:v>
                </c:pt>
                <c:pt idx="2">
                  <c:v>99.47394054931712</c:v>
                </c:pt>
                <c:pt idx="3">
                  <c:v>96.89002937664391</c:v>
                </c:pt>
                <c:pt idx="4">
                  <c:v>93.7644541574497</c:v>
                </c:pt>
                <c:pt idx="5">
                  <c:v>92.595239671615</c:v>
                </c:pt>
                <c:pt idx="6">
                  <c:v>85.70139613592171</c:v>
                </c:pt>
                <c:pt idx="7">
                  <c:v>83.4886348993747</c:v>
                </c:pt>
                <c:pt idx="8">
                  <c:v>81.65689320269163</c:v>
                </c:pt>
                <c:pt idx="9">
                  <c:v>80.43884610297123</c:v>
                </c:pt>
                <c:pt idx="10">
                  <c:v>76.31036253744429</c:v>
                </c:pt>
                <c:pt idx="11">
                  <c:v>75.22498656675575</c:v>
                </c:pt>
                <c:pt idx="12">
                  <c:v>71.97248532852127</c:v>
                </c:pt>
                <c:pt idx="13">
                  <c:v>71.58218947797926</c:v>
                </c:pt>
                <c:pt idx="14">
                  <c:v>71.30324859298112</c:v>
                </c:pt>
                <c:pt idx="15">
                  <c:v>68.06140943415355</c:v>
                </c:pt>
                <c:pt idx="16">
                  <c:v>67.06313857372207</c:v>
                </c:pt>
                <c:pt idx="17">
                  <c:v>66.7367271500447</c:v>
                </c:pt>
                <c:pt idx="18">
                  <c:v>64.49284979934237</c:v>
                </c:pt>
                <c:pt idx="19">
                  <c:v>62.08627215282555</c:v>
                </c:pt>
                <c:pt idx="20">
                  <c:v>61.38177522507099</c:v>
                </c:pt>
                <c:pt idx="21">
                  <c:v>60.70960187305591</c:v>
                </c:pt>
                <c:pt idx="22">
                  <c:v>59.95169096428619</c:v>
                </c:pt>
                <c:pt idx="23">
                  <c:v>58.7973140459592</c:v>
                </c:pt>
                <c:pt idx="24">
                  <c:v>58.3235766213905</c:v>
                </c:pt>
                <c:pt idx="25">
                  <c:v>57.93527693565918</c:v>
                </c:pt>
                <c:pt idx="26">
                  <c:v>56.885116769860396</c:v>
                </c:pt>
                <c:pt idx="27">
                  <c:v>56.605109708185104</c:v>
                </c:pt>
                <c:pt idx="28">
                  <c:v>51.34828288850485</c:v>
                </c:pt>
                <c:pt idx="29">
                  <c:v>50.25453717952085</c:v>
                </c:pt>
                <c:pt idx="30">
                  <c:v>49.63669256676245</c:v>
                </c:pt>
                <c:pt idx="31">
                  <c:v>42.45208083798518</c:v>
                </c:pt>
                <c:pt idx="32">
                  <c:v>39.66196676290966</c:v>
                </c:pt>
                <c:pt idx="33">
                  <c:v>38.89934516474775</c:v>
                </c:pt>
                <c:pt idx="34">
                  <c:v>37.95734315644891</c:v>
                </c:pt>
                <c:pt idx="35">
                  <c:v>37.32083039310055</c:v>
                </c:pt>
                <c:pt idx="36">
                  <c:v>36.28794673433561</c:v>
                </c:pt>
                <c:pt idx="37">
                  <c:v>35.702128493298616</c:v>
                </c:pt>
                <c:pt idx="38">
                  <c:v>32.33830225953832</c:v>
                </c:pt>
                <c:pt idx="39">
                  <c:v>32.02233971346346</c:v>
                </c:pt>
                <c:pt idx="40">
                  <c:v>31.142086295741294</c:v>
                </c:pt>
                <c:pt idx="41">
                  <c:v>30.016180421875205</c:v>
                </c:pt>
                <c:pt idx="42">
                  <c:v>25.616707262322002</c:v>
                </c:pt>
                <c:pt idx="43">
                  <c:v>25.095410561143574</c:v>
                </c:pt>
                <c:pt idx="44">
                  <c:v>18.660192265508265</c:v>
                </c:pt>
                <c:pt idx="45">
                  <c:v>18.541937534688163</c:v>
                </c:pt>
                <c:pt idx="46">
                  <c:v>16.606450653384258</c:v>
                </c:pt>
                <c:pt idx="47">
                  <c:v>16.47259497531948</c:v>
                </c:pt>
                <c:pt idx="48">
                  <c:v>15.106289618621556</c:v>
                </c:pt>
                <c:pt idx="49">
                  <c:v>13.782787088223532</c:v>
                </c:pt>
                <c:pt idx="50">
                  <c:v>13.015483424414594</c:v>
                </c:pt>
                <c:pt idx="51">
                  <c:v>13.003169398684467</c:v>
                </c:pt>
                <c:pt idx="52">
                  <c:v>12.875397679602187</c:v>
                </c:pt>
                <c:pt idx="53">
                  <c:v>9.152390553824187</c:v>
                </c:pt>
                <c:pt idx="54">
                  <c:v>7.353391928119376</c:v>
                </c:pt>
                <c:pt idx="55">
                  <c:v>7.277628693171923</c:v>
                </c:pt>
                <c:pt idx="56">
                  <c:v>5.226527677118882</c:v>
                </c:pt>
                <c:pt idx="57">
                  <c:v>5.15150831995975</c:v>
                </c:pt>
                <c:pt idx="58">
                  <c:v>3.6429567791977893</c:v>
                </c:pt>
                <c:pt idx="59">
                  <c:v>3.012120071009477</c:v>
                </c:pt>
                <c:pt idx="60">
                  <c:v>1.0803399392415123</c:v>
                </c:pt>
                <c:pt idx="61">
                  <c:v>0.4972444478106046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中医经典科</c:v>
                </c:pt>
                <c:pt idx="2">
                  <c:v>运动损伤骨科</c:v>
                </c:pt>
                <c:pt idx="3">
                  <c:v>脾胃病科</c:v>
                </c:pt>
                <c:pt idx="4">
                  <c:v>肛肠科</c:v>
                </c:pt>
                <c:pt idx="5">
                  <c:v>脑病三科</c:v>
                </c:pt>
                <c:pt idx="6">
                  <c:v>小儿骨科</c:v>
                </c:pt>
                <c:pt idx="7">
                  <c:v>泌尿外科</c:v>
                </c:pt>
                <c:pt idx="8">
                  <c:v>神经外科</c:v>
                </c:pt>
                <c:pt idx="9">
                  <c:v>儿科</c:v>
                </c:pt>
                <c:pt idx="10">
                  <c:v>治未病中心</c:v>
                </c:pt>
                <c:pt idx="11">
                  <c:v>肝胆外科</c:v>
                </c:pt>
                <c:pt idx="12">
                  <c:v>创伤骨科</c:v>
                </c:pt>
                <c:pt idx="13">
                  <c:v>重症医学科</c:v>
                </c:pt>
                <c:pt idx="14">
                  <c:v>东区重症医学科</c:v>
                </c:pt>
                <c:pt idx="15">
                  <c:v>针灸科</c:v>
                </c:pt>
                <c:pt idx="16">
                  <c:v>产科</c:v>
                </c:pt>
                <c:pt idx="17">
                  <c:v>脑病二科</c:v>
                </c:pt>
                <c:pt idx="18">
                  <c:v>医院</c:v>
                </c:pt>
                <c:pt idx="19">
                  <c:v>康复科</c:v>
                </c:pt>
                <c:pt idx="20">
                  <c:v>耳鼻喉科</c:v>
                </c:pt>
                <c:pt idx="21">
                  <c:v>肝病科</c:v>
                </c:pt>
                <c:pt idx="22">
                  <c:v>微创骨科</c:v>
                </c:pt>
                <c:pt idx="23">
                  <c:v>综合内科</c:v>
                </c:pt>
                <c:pt idx="24">
                  <c:v>心病四科</c:v>
                </c:pt>
                <c:pt idx="25">
                  <c:v>脊柱骨科</c:v>
                </c:pt>
                <c:pt idx="26">
                  <c:v>男科</c:v>
                </c:pt>
                <c:pt idx="27">
                  <c:v>风湿病科</c:v>
                </c:pt>
                <c:pt idx="28">
                  <c:v>肾病科</c:v>
                </c:pt>
                <c:pt idx="29">
                  <c:v>心病一科</c:v>
                </c:pt>
                <c:pt idx="30">
                  <c:v>心病三科</c:v>
                </c:pt>
                <c:pt idx="31">
                  <c:v>中医外治中心</c:v>
                </c:pt>
                <c:pt idx="32">
                  <c:v>老年医学科</c:v>
                </c:pt>
                <c:pt idx="33">
                  <c:v>神经内科</c:v>
                </c:pt>
                <c:pt idx="34">
                  <c:v>内分泌科</c:v>
                </c:pt>
                <c:pt idx="35">
                  <c:v>眼科</c:v>
                </c:pt>
                <c:pt idx="36">
                  <c:v>关节骨科</c:v>
                </c:pt>
                <c:pt idx="37">
                  <c:v>周围血管科</c:v>
                </c:pt>
                <c:pt idx="38">
                  <c:v>妇科</c:v>
                </c:pt>
                <c:pt idx="39">
                  <c:v>脑病一科</c:v>
                </c:pt>
                <c:pt idx="40">
                  <c:v>消化内科</c:v>
                </c:pt>
                <c:pt idx="41">
                  <c:v>皮肤科</c:v>
                </c:pt>
                <c:pt idx="42">
                  <c:v>身心医学科</c:v>
                </c:pt>
                <c:pt idx="43">
                  <c:v>口腔科</c:v>
                </c:pt>
                <c:pt idx="44">
                  <c:v>东区肾病科</c:v>
                </c:pt>
                <c:pt idx="45">
                  <c:v>肾脏内科</c:v>
                </c:pt>
                <c:pt idx="46">
                  <c:v>显微骨科</c:v>
                </c:pt>
                <c:pt idx="47">
                  <c:v>普通外科</c:v>
                </c:pt>
                <c:pt idx="48">
                  <c:v>小儿推拿科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美容皮肤科</c:v>
                </c:pt>
                <c:pt idx="52">
                  <c:v>脾胃科消化科合并</c:v>
                </c:pt>
                <c:pt idx="53">
                  <c:v>妇二科</c:v>
                </c:pt>
                <c:pt idx="54">
                  <c:v>心血管内科</c:v>
                </c:pt>
                <c:pt idx="55">
                  <c:v>乳腺甲状腺外科</c:v>
                </c:pt>
                <c:pt idx="56">
                  <c:v>西区重症医学科</c:v>
                </c:pt>
                <c:pt idx="57">
                  <c:v>心病二科</c:v>
                </c:pt>
                <c:pt idx="58">
                  <c:v>推拿科</c:v>
                </c:pt>
                <c:pt idx="59">
                  <c:v>呼吸内科</c:v>
                </c:pt>
                <c:pt idx="60">
                  <c:v>骨科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98.45724723289042</c:v>
                </c:pt>
                <c:pt idx="2">
                  <c:v>97.1716039852077</c:v>
                </c:pt>
                <c:pt idx="3">
                  <c:v>95.61885353352292</c:v>
                </c:pt>
                <c:pt idx="4">
                  <c:v>95.34386805469985</c:v>
                </c:pt>
                <c:pt idx="5">
                  <c:v>95.08755061834394</c:v>
                </c:pt>
                <c:pt idx="6">
                  <c:v>86.60197308290996</c:v>
                </c:pt>
                <c:pt idx="7">
                  <c:v>84.35853997262768</c:v>
                </c:pt>
                <c:pt idx="8">
                  <c:v>82.85373596538692</c:v>
                </c:pt>
                <c:pt idx="9">
                  <c:v>80.2140848380405</c:v>
                </c:pt>
                <c:pt idx="10">
                  <c:v>80.18389609346903</c:v>
                </c:pt>
                <c:pt idx="11">
                  <c:v>77.00147695051679</c:v>
                </c:pt>
                <c:pt idx="12">
                  <c:v>75.35252282384786</c:v>
                </c:pt>
                <c:pt idx="13">
                  <c:v>72.51556806552694</c:v>
                </c:pt>
                <c:pt idx="14">
                  <c:v>72.325190157729</c:v>
                </c:pt>
                <c:pt idx="15">
                  <c:v>72.1274267554042</c:v>
                </c:pt>
                <c:pt idx="16">
                  <c:v>68.90238311588502</c:v>
                </c:pt>
                <c:pt idx="17">
                  <c:v>68.67674831420332</c:v>
                </c:pt>
                <c:pt idx="18">
                  <c:v>63.09783035717071</c:v>
                </c:pt>
                <c:pt idx="19">
                  <c:v>62.406387036768066</c:v>
                </c:pt>
                <c:pt idx="20">
                  <c:v>60.543007093433395</c:v>
                </c:pt>
                <c:pt idx="21">
                  <c:v>59.759638434489574</c:v>
                </c:pt>
                <c:pt idx="22">
                  <c:v>58.30699581085038</c:v>
                </c:pt>
                <c:pt idx="23">
                  <c:v>58.19371087612818</c:v>
                </c:pt>
                <c:pt idx="24">
                  <c:v>56.55851486679518</c:v>
                </c:pt>
                <c:pt idx="25">
                  <c:v>56.229735174793795</c:v>
                </c:pt>
                <c:pt idx="26">
                  <c:v>55.952259543887806</c:v>
                </c:pt>
                <c:pt idx="27">
                  <c:v>48.63365944839092</c:v>
                </c:pt>
                <c:pt idx="28">
                  <c:v>47.89536207598491</c:v>
                </c:pt>
                <c:pt idx="29">
                  <c:v>43.357955448951735</c:v>
                </c:pt>
                <c:pt idx="30">
                  <c:v>43.11882503229388</c:v>
                </c:pt>
                <c:pt idx="31">
                  <c:v>41.940658592011154</c:v>
                </c:pt>
                <c:pt idx="32">
                  <c:v>41.47704224685772</c:v>
                </c:pt>
                <c:pt idx="33">
                  <c:v>40.95902098646045</c:v>
                </c:pt>
                <c:pt idx="34">
                  <c:v>39.633685850018686</c:v>
                </c:pt>
                <c:pt idx="35">
                  <c:v>38.4042414800018</c:v>
                </c:pt>
                <c:pt idx="36">
                  <c:v>35.21427084851705</c:v>
                </c:pt>
                <c:pt idx="37">
                  <c:v>33.310975209744846</c:v>
                </c:pt>
                <c:pt idx="38">
                  <c:v>32.69054678037699</c:v>
                </c:pt>
                <c:pt idx="39">
                  <c:v>32.23172161851512</c:v>
                </c:pt>
                <c:pt idx="40">
                  <c:v>30.579497862137686</c:v>
                </c:pt>
                <c:pt idx="41">
                  <c:v>27.915315388408985</c:v>
                </c:pt>
                <c:pt idx="42">
                  <c:v>26.842055075319372</c:v>
                </c:pt>
                <c:pt idx="43">
                  <c:v>26.245439482113497</c:v>
                </c:pt>
                <c:pt idx="44">
                  <c:v>25.202773796736157</c:v>
                </c:pt>
                <c:pt idx="45">
                  <c:v>20.531273306533073</c:v>
                </c:pt>
                <c:pt idx="46">
                  <c:v>18.909623215881858</c:v>
                </c:pt>
                <c:pt idx="47">
                  <c:v>17.02352151655111</c:v>
                </c:pt>
                <c:pt idx="48">
                  <c:v>16.68205397947142</c:v>
                </c:pt>
                <c:pt idx="49">
                  <c:v>16.505149855150353</c:v>
                </c:pt>
                <c:pt idx="50">
                  <c:v>15.006204445860899</c:v>
                </c:pt>
                <c:pt idx="51">
                  <c:v>13.600095826475725</c:v>
                </c:pt>
                <c:pt idx="52">
                  <c:v>12.572830658468947</c:v>
                </c:pt>
                <c:pt idx="53">
                  <c:v>11.821476710494082</c:v>
                </c:pt>
                <c:pt idx="54">
                  <c:v>9.796160474172535</c:v>
                </c:pt>
                <c:pt idx="55">
                  <c:v>7.97522381582348</c:v>
                </c:pt>
                <c:pt idx="56">
                  <c:v>7.242289138871343</c:v>
                </c:pt>
                <c:pt idx="57">
                  <c:v>6.212604717907971</c:v>
                </c:pt>
                <c:pt idx="58">
                  <c:v>5.160004857689062</c:v>
                </c:pt>
                <c:pt idx="59">
                  <c:v>4.429418228850191</c:v>
                </c:pt>
                <c:pt idx="60">
                  <c:v>2.2406837187044637</c:v>
                </c:pt>
                <c:pt idx="61">
                  <c:v>0.1960428072311916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身心医学科</c:v>
                </c:pt>
                <c:pt idx="2">
                  <c:v>美容皮肤科</c:v>
                </c:pt>
                <c:pt idx="3">
                  <c:v>东区重症医学科</c:v>
                </c:pt>
                <c:pt idx="4">
                  <c:v>产科</c:v>
                </c:pt>
                <c:pt idx="5">
                  <c:v>针灸科</c:v>
                </c:pt>
                <c:pt idx="6">
                  <c:v>脾胃科消化科合并</c:v>
                </c:pt>
                <c:pt idx="7">
                  <c:v>脑病三科</c:v>
                </c:pt>
                <c:pt idx="8">
                  <c:v>肾脏内科</c:v>
                </c:pt>
                <c:pt idx="9">
                  <c:v>心血管内科</c:v>
                </c:pt>
                <c:pt idx="10">
                  <c:v>脊柱骨科</c:v>
                </c:pt>
                <c:pt idx="11">
                  <c:v>肾病科</c:v>
                </c:pt>
                <c:pt idx="12">
                  <c:v>血液科</c:v>
                </c:pt>
                <c:pt idx="13">
                  <c:v>男科</c:v>
                </c:pt>
                <c:pt idx="14">
                  <c:v>神经内科</c:v>
                </c:pt>
                <c:pt idx="15">
                  <c:v>东区肾病科</c:v>
                </c:pt>
                <c:pt idx="16">
                  <c:v>小儿推拿科</c:v>
                </c:pt>
                <c:pt idx="17">
                  <c:v>儿科</c:v>
                </c:pt>
                <c:pt idx="18">
                  <c:v>中医经典科</c:v>
                </c:pt>
                <c:pt idx="19">
                  <c:v>呼吸内科</c:v>
                </c:pt>
                <c:pt idx="20">
                  <c:v>妇科</c:v>
                </c:pt>
                <c:pt idx="21">
                  <c:v>运动损伤骨科</c:v>
                </c:pt>
                <c:pt idx="22">
                  <c:v>风湿病科</c:v>
                </c:pt>
                <c:pt idx="23">
                  <c:v>中医外治中心</c:v>
                </c:pt>
                <c:pt idx="24">
                  <c:v>皮肤科</c:v>
                </c:pt>
                <c:pt idx="25">
                  <c:v>内分泌科</c:v>
                </c:pt>
                <c:pt idx="26">
                  <c:v>口腔科</c:v>
                </c:pt>
                <c:pt idx="27">
                  <c:v>泌尿外科</c:v>
                </c:pt>
                <c:pt idx="28">
                  <c:v>小儿骨科</c:v>
                </c:pt>
                <c:pt idx="29">
                  <c:v>周围血管科</c:v>
                </c:pt>
                <c:pt idx="30">
                  <c:v>显微骨科</c:v>
                </c:pt>
                <c:pt idx="31">
                  <c:v>重症医学科</c:v>
                </c:pt>
                <c:pt idx="32">
                  <c:v>推拿科</c:v>
                </c:pt>
                <c:pt idx="33">
                  <c:v>妇二科</c:v>
                </c:pt>
                <c:pt idx="34">
                  <c:v>肝胆外科</c:v>
                </c:pt>
                <c:pt idx="35">
                  <c:v>心病一科</c:v>
                </c:pt>
                <c:pt idx="36">
                  <c:v>脑病二科</c:v>
                </c:pt>
                <c:pt idx="37">
                  <c:v>肿瘤内科</c:v>
                </c:pt>
                <c:pt idx="38">
                  <c:v>乳腺甲状腺外科</c:v>
                </c:pt>
                <c:pt idx="39">
                  <c:v>消化内科</c:v>
                </c:pt>
                <c:pt idx="40">
                  <c:v>神经外科</c:v>
                </c:pt>
                <c:pt idx="41">
                  <c:v>关节骨科</c:v>
                </c:pt>
                <c:pt idx="42">
                  <c:v>老年医学科</c:v>
                </c:pt>
                <c:pt idx="43">
                  <c:v>肛肠科</c:v>
                </c:pt>
                <c:pt idx="44">
                  <c:v>医院</c:v>
                </c:pt>
                <c:pt idx="45">
                  <c:v>耳鼻喉科</c:v>
                </c:pt>
                <c:pt idx="46">
                  <c:v>康复科</c:v>
                </c:pt>
                <c:pt idx="47">
                  <c:v>骨科</c:v>
                </c:pt>
                <c:pt idx="48">
                  <c:v>心病三科</c:v>
                </c:pt>
                <c:pt idx="49">
                  <c:v>普通外科</c:v>
                </c:pt>
                <c:pt idx="50">
                  <c:v>创伤骨科</c:v>
                </c:pt>
                <c:pt idx="51">
                  <c:v>妇科妇二科合并</c:v>
                </c:pt>
                <c:pt idx="52">
                  <c:v>治未病中心</c:v>
                </c:pt>
                <c:pt idx="53">
                  <c:v>脾胃病科</c:v>
                </c:pt>
                <c:pt idx="54">
                  <c:v>肝病科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微创骨科</c:v>
                </c:pt>
                <c:pt idx="58">
                  <c:v>西区重症医学科</c:v>
                </c:pt>
                <c:pt idx="59">
                  <c:v>眼科</c:v>
                </c:pt>
                <c:pt idx="60">
                  <c:v>脑病一科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98.06260661083991</c:v>
                </c:pt>
                <c:pt idx="2">
                  <c:v>97.21699910345136</c:v>
                </c:pt>
                <c:pt idx="3">
                  <c:v>95.9504339153016</c:v>
                </c:pt>
                <c:pt idx="4">
                  <c:v>95.32908855632567</c:v>
                </c:pt>
                <c:pt idx="5">
                  <c:v>93.07057999215543</c:v>
                </c:pt>
                <c:pt idx="6">
                  <c:v>89.50670162952143</c:v>
                </c:pt>
                <c:pt idx="7">
                  <c:v>88.98983799315218</c:v>
                </c:pt>
                <c:pt idx="8">
                  <c:v>81.30139863166075</c:v>
                </c:pt>
                <c:pt idx="9">
                  <c:v>77.89880415656243</c:v>
                </c:pt>
                <c:pt idx="10">
                  <c:v>76.43184711052756</c:v>
                </c:pt>
                <c:pt idx="11">
                  <c:v>73.569939148193</c:v>
                </c:pt>
                <c:pt idx="12">
                  <c:v>73.01422317192068</c:v>
                </c:pt>
                <c:pt idx="13">
                  <c:v>69.63480528885403</c:v>
                </c:pt>
                <c:pt idx="14">
                  <c:v>66.65206462412245</c:v>
                </c:pt>
                <c:pt idx="15">
                  <c:v>66.62159596173872</c:v>
                </c:pt>
                <c:pt idx="16">
                  <c:v>65.05294680447491</c:v>
                </c:pt>
                <c:pt idx="17">
                  <c:v>64.97595582912398</c:v>
                </c:pt>
                <c:pt idx="18">
                  <c:v>63.784617967330504</c:v>
                </c:pt>
                <c:pt idx="19">
                  <c:v>61.53457632939298</c:v>
                </c:pt>
                <c:pt idx="20">
                  <c:v>57.53404019344737</c:v>
                </c:pt>
                <c:pt idx="21">
                  <c:v>56.95292405905632</c:v>
                </c:pt>
                <c:pt idx="22">
                  <c:v>52.73422650739248</c:v>
                </c:pt>
                <c:pt idx="23">
                  <c:v>47.816832568476684</c:v>
                </c:pt>
                <c:pt idx="24">
                  <c:v>47.415899906344</c:v>
                </c:pt>
                <c:pt idx="25">
                  <c:v>46.543111775560234</c:v>
                </c:pt>
                <c:pt idx="26">
                  <c:v>46.513775092055965</c:v>
                </c:pt>
                <c:pt idx="27">
                  <c:v>42.71576422473843</c:v>
                </c:pt>
                <c:pt idx="28">
                  <c:v>40.97092935195474</c:v>
                </c:pt>
                <c:pt idx="29">
                  <c:v>37.976499473929636</c:v>
                </c:pt>
                <c:pt idx="30">
                  <c:v>36.873740434364805</c:v>
                </c:pt>
                <c:pt idx="31">
                  <c:v>36.700691904898505</c:v>
                </c:pt>
                <c:pt idx="32">
                  <c:v>35.06198428711889</c:v>
                </c:pt>
                <c:pt idx="33">
                  <c:v>34.028803340465274</c:v>
                </c:pt>
                <c:pt idx="34">
                  <c:v>33.067943018436296</c:v>
                </c:pt>
                <c:pt idx="35">
                  <c:v>29.627968755148803</c:v>
                </c:pt>
                <c:pt idx="36">
                  <c:v>28.785055212475218</c:v>
                </c:pt>
                <c:pt idx="37">
                  <c:v>28.328082446321023</c:v>
                </c:pt>
                <c:pt idx="38">
                  <c:v>27.342434824257424</c:v>
                </c:pt>
                <c:pt idx="39">
                  <c:v>25.915568478235322</c:v>
                </c:pt>
                <c:pt idx="40">
                  <c:v>25.57004491773155</c:v>
                </c:pt>
                <c:pt idx="41">
                  <c:v>22.05329836827292</c:v>
                </c:pt>
                <c:pt idx="42">
                  <c:v>21.591000215999408</c:v>
                </c:pt>
                <c:pt idx="43">
                  <c:v>21.023099813276527</c:v>
                </c:pt>
                <c:pt idx="44">
                  <c:v>20.91602902793398</c:v>
                </c:pt>
                <c:pt idx="45">
                  <c:v>20.31271173366164</c:v>
                </c:pt>
                <c:pt idx="46">
                  <c:v>19.043105708276364</c:v>
                </c:pt>
                <c:pt idx="47">
                  <c:v>16.819529419378924</c:v>
                </c:pt>
                <c:pt idx="48">
                  <c:v>14.618825934600677</c:v>
                </c:pt>
                <c:pt idx="49">
                  <c:v>13.67184542990543</c:v>
                </c:pt>
                <c:pt idx="50">
                  <c:v>12.800909088989023</c:v>
                </c:pt>
                <c:pt idx="51">
                  <c:v>12.734176893722912</c:v>
                </c:pt>
                <c:pt idx="52">
                  <c:v>12.205084293646209</c:v>
                </c:pt>
                <c:pt idx="53">
                  <c:v>11.197248704951734</c:v>
                </c:pt>
                <c:pt idx="54">
                  <c:v>10.050903153082809</c:v>
                </c:pt>
                <c:pt idx="55">
                  <c:v>8.1894667319957</c:v>
                </c:pt>
                <c:pt idx="56">
                  <c:v>6.806189570979925</c:v>
                </c:pt>
                <c:pt idx="57">
                  <c:v>5.050956894780721</c:v>
                </c:pt>
                <c:pt idx="58">
                  <c:v>3.5247924584459343</c:v>
                </c:pt>
                <c:pt idx="59">
                  <c:v>3.165385262132562</c:v>
                </c:pt>
                <c:pt idx="60">
                  <c:v>2.386952373673673</c:v>
                </c:pt>
                <c:pt idx="61">
                  <c:v>2.3769231598090057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心病四科</c:v>
                </c:pt>
                <c:pt idx="2">
                  <c:v>神经内科</c:v>
                </c:pt>
                <c:pt idx="3">
                  <c:v>消化内科</c:v>
                </c:pt>
                <c:pt idx="4">
                  <c:v>心病二科</c:v>
                </c:pt>
                <c:pt idx="5">
                  <c:v>脑病一科</c:v>
                </c:pt>
                <c:pt idx="6">
                  <c:v>肛肠科</c:v>
                </c:pt>
                <c:pt idx="7">
                  <c:v>老年医学科</c:v>
                </c:pt>
                <c:pt idx="8">
                  <c:v>耳鼻喉科</c:v>
                </c:pt>
                <c:pt idx="9">
                  <c:v>推拿科</c:v>
                </c:pt>
                <c:pt idx="10">
                  <c:v>微创骨科</c:v>
                </c:pt>
                <c:pt idx="11">
                  <c:v>神经外科</c:v>
                </c:pt>
                <c:pt idx="12">
                  <c:v>针灸科</c:v>
                </c:pt>
                <c:pt idx="13">
                  <c:v>妇科妇二科合并</c:v>
                </c:pt>
                <c:pt idx="14">
                  <c:v>美容皮肤科</c:v>
                </c:pt>
                <c:pt idx="15">
                  <c:v>皮肤科</c:v>
                </c:pt>
                <c:pt idx="16">
                  <c:v>周围血管科</c:v>
                </c:pt>
                <c:pt idx="17">
                  <c:v>脾胃科消化科合并</c:v>
                </c:pt>
                <c:pt idx="18">
                  <c:v>康复科</c:v>
                </c:pt>
                <c:pt idx="19">
                  <c:v>肝病科</c:v>
                </c:pt>
                <c:pt idx="20">
                  <c:v>产科</c:v>
                </c:pt>
                <c:pt idx="21">
                  <c:v>肝胆外科</c:v>
                </c:pt>
                <c:pt idx="22">
                  <c:v>妇科</c:v>
                </c:pt>
                <c:pt idx="23">
                  <c:v>东区重症医学科</c:v>
                </c:pt>
                <c:pt idx="24">
                  <c:v>普通外科</c:v>
                </c:pt>
                <c:pt idx="25">
                  <c:v>眼科</c:v>
                </c:pt>
                <c:pt idx="26">
                  <c:v>泌尿外科</c:v>
                </c:pt>
                <c:pt idx="27">
                  <c:v>小儿骨科</c:v>
                </c:pt>
                <c:pt idx="28">
                  <c:v>运动损伤骨科</c:v>
                </c:pt>
                <c:pt idx="29">
                  <c:v>脑病三科</c:v>
                </c:pt>
                <c:pt idx="30">
                  <c:v>心病一科</c:v>
                </c:pt>
                <c:pt idx="31">
                  <c:v>心病三科</c:v>
                </c:pt>
                <c:pt idx="32">
                  <c:v>小儿推拿科</c:v>
                </c:pt>
                <c:pt idx="33">
                  <c:v>乳腺甲状腺外科</c:v>
                </c:pt>
                <c:pt idx="34">
                  <c:v>肿瘤内科</c:v>
                </c:pt>
                <c:pt idx="35">
                  <c:v>中医经典科</c:v>
                </c:pt>
                <c:pt idx="36">
                  <c:v>肾病科</c:v>
                </c:pt>
                <c:pt idx="37">
                  <c:v>呼吸内科</c:v>
                </c:pt>
                <c:pt idx="38">
                  <c:v>男科</c:v>
                </c:pt>
                <c:pt idx="39">
                  <c:v>脑病二科</c:v>
                </c:pt>
                <c:pt idx="40">
                  <c:v>重症医学科</c:v>
                </c:pt>
                <c:pt idx="41">
                  <c:v>风湿病科</c:v>
                </c:pt>
                <c:pt idx="42">
                  <c:v>创伤骨科</c:v>
                </c:pt>
                <c:pt idx="43">
                  <c:v>身心医学科</c:v>
                </c:pt>
                <c:pt idx="44">
                  <c:v>脾胃病科</c:v>
                </c:pt>
                <c:pt idx="45">
                  <c:v>肾脏内科</c:v>
                </c:pt>
                <c:pt idx="46">
                  <c:v>心血管内科</c:v>
                </c:pt>
                <c:pt idx="47">
                  <c:v>东区肾病科</c:v>
                </c:pt>
                <c:pt idx="48">
                  <c:v>胸外科</c:v>
                </c:pt>
                <c:pt idx="49">
                  <c:v>治未病中心</c:v>
                </c:pt>
                <c:pt idx="50">
                  <c:v>综合内科</c:v>
                </c:pt>
                <c:pt idx="51">
                  <c:v>骨科</c:v>
                </c:pt>
                <c:pt idx="52">
                  <c:v>中医外治中心</c:v>
                </c:pt>
                <c:pt idx="53">
                  <c:v>医院</c:v>
                </c:pt>
                <c:pt idx="54">
                  <c:v>西区重症医学科</c:v>
                </c:pt>
                <c:pt idx="55">
                  <c:v>妇二科</c:v>
                </c:pt>
                <c:pt idx="56">
                  <c:v>口腔科</c:v>
                </c:pt>
                <c:pt idx="57">
                  <c:v>内分泌科</c:v>
                </c:pt>
                <c:pt idx="58">
                  <c:v>显微骨科</c:v>
                </c:pt>
                <c:pt idx="59">
                  <c:v>血液科</c:v>
                </c:pt>
                <c:pt idx="60">
                  <c:v>关节骨科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97.22442643498847</c:v>
                </c:pt>
                <c:pt idx="2">
                  <c:v>90.76274505320076</c:v>
                </c:pt>
                <c:pt idx="3">
                  <c:v>89.60230001276743</c:v>
                </c:pt>
                <c:pt idx="4">
                  <c:v>89.47193594493073</c:v>
                </c:pt>
                <c:pt idx="5">
                  <c:v>88.49817835041806</c:v>
                </c:pt>
                <c:pt idx="6">
                  <c:v>88.22326803521331</c:v>
                </c:pt>
                <c:pt idx="7">
                  <c:v>87.96365137221088</c:v>
                </c:pt>
                <c:pt idx="8">
                  <c:v>87.40988494753472</c:v>
                </c:pt>
                <c:pt idx="9">
                  <c:v>86.23361657706721</c:v>
                </c:pt>
                <c:pt idx="10">
                  <c:v>84.884929581181</c:v>
                </c:pt>
                <c:pt idx="11">
                  <c:v>84.05292858057665</c:v>
                </c:pt>
                <c:pt idx="12">
                  <c:v>83.4648423586903</c:v>
                </c:pt>
                <c:pt idx="13">
                  <c:v>83.12018443789721</c:v>
                </c:pt>
                <c:pt idx="14">
                  <c:v>80.56994317068849</c:v>
                </c:pt>
                <c:pt idx="15">
                  <c:v>79.26536270622898</c:v>
                </c:pt>
                <c:pt idx="16">
                  <c:v>78.90223286304182</c:v>
                </c:pt>
                <c:pt idx="17">
                  <c:v>78.26872835311501</c:v>
                </c:pt>
                <c:pt idx="18">
                  <c:v>77.20820229634968</c:v>
                </c:pt>
                <c:pt idx="19">
                  <c:v>76.57698292592924</c:v>
                </c:pt>
                <c:pt idx="20">
                  <c:v>76.34898673218733</c:v>
                </c:pt>
                <c:pt idx="21">
                  <c:v>72.43560930573268</c:v>
                </c:pt>
                <c:pt idx="22">
                  <c:v>67.58691989052828</c:v>
                </c:pt>
                <c:pt idx="23">
                  <c:v>64.74925845963584</c:v>
                </c:pt>
                <c:pt idx="24">
                  <c:v>62.407787510846234</c:v>
                </c:pt>
                <c:pt idx="25">
                  <c:v>61.36097799607307</c:v>
                </c:pt>
                <c:pt idx="26">
                  <c:v>57.23300971769794</c:v>
                </c:pt>
                <c:pt idx="27">
                  <c:v>52.85382401572464</c:v>
                </c:pt>
                <c:pt idx="28">
                  <c:v>52.05256932805651</c:v>
                </c:pt>
                <c:pt idx="29">
                  <c:v>50.48067870288606</c:v>
                </c:pt>
                <c:pt idx="30">
                  <c:v>49.63437525418525</c:v>
                </c:pt>
                <c:pt idx="31">
                  <c:v>47.91747109794138</c:v>
                </c:pt>
                <c:pt idx="32">
                  <c:v>47.18553136310779</c:v>
                </c:pt>
                <c:pt idx="33">
                  <c:v>45.35324126215612</c:v>
                </c:pt>
                <c:pt idx="34">
                  <c:v>43.807768177635026</c:v>
                </c:pt>
                <c:pt idx="35">
                  <c:v>41.941795571776424</c:v>
                </c:pt>
                <c:pt idx="36">
                  <c:v>41.713499482379184</c:v>
                </c:pt>
                <c:pt idx="37">
                  <c:v>40.04044996245986</c:v>
                </c:pt>
                <c:pt idx="38">
                  <c:v>36.671410041281995</c:v>
                </c:pt>
                <c:pt idx="39">
                  <c:v>36.08774210313241</c:v>
                </c:pt>
                <c:pt idx="40">
                  <c:v>36.07570316629477</c:v>
                </c:pt>
                <c:pt idx="41">
                  <c:v>35.86557715488694</c:v>
                </c:pt>
                <c:pt idx="42">
                  <c:v>32.787041220805385</c:v>
                </c:pt>
                <c:pt idx="43">
                  <c:v>31.518381026737202</c:v>
                </c:pt>
                <c:pt idx="44">
                  <c:v>29.294289046298637</c:v>
                </c:pt>
                <c:pt idx="45">
                  <c:v>28.142570157912076</c:v>
                </c:pt>
                <c:pt idx="46">
                  <c:v>24.181454495903722</c:v>
                </c:pt>
                <c:pt idx="47">
                  <c:v>22.335366973092214</c:v>
                </c:pt>
                <c:pt idx="48">
                  <c:v>20.65223864127263</c:v>
                </c:pt>
                <c:pt idx="49">
                  <c:v>17.119156884308765</c:v>
                </c:pt>
                <c:pt idx="50">
                  <c:v>15.264110436744012</c:v>
                </c:pt>
                <c:pt idx="51">
                  <c:v>10.80651500525779</c:v>
                </c:pt>
                <c:pt idx="52">
                  <c:v>9.562549874437828</c:v>
                </c:pt>
                <c:pt idx="53">
                  <c:v>9.455781074846074</c:v>
                </c:pt>
                <c:pt idx="54">
                  <c:v>9.211326034304511</c:v>
                </c:pt>
                <c:pt idx="55">
                  <c:v>8.66487144948858</c:v>
                </c:pt>
                <c:pt idx="56">
                  <c:v>8.22318415297478</c:v>
                </c:pt>
                <c:pt idx="57">
                  <c:v>7.7550958676644335</c:v>
                </c:pt>
                <c:pt idx="58">
                  <c:v>6.8197564132587525</c:v>
                </c:pt>
                <c:pt idx="59">
                  <c:v>3.824982075069437</c:v>
                </c:pt>
                <c:pt idx="60">
                  <c:v>3.5248994929032125</c:v>
                </c:pt>
                <c:pt idx="61">
                  <c:v>2.674450519156479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关节骨科</c:v>
                </c:pt>
                <c:pt idx="2">
                  <c:v>脊柱骨科</c:v>
                </c:pt>
                <c:pt idx="3">
                  <c:v>肝病科</c:v>
                </c:pt>
                <c:pt idx="4">
                  <c:v>皮肤科</c:v>
                </c:pt>
                <c:pt idx="5">
                  <c:v>治未病中心</c:v>
                </c:pt>
                <c:pt idx="6">
                  <c:v>普通外科</c:v>
                </c:pt>
                <c:pt idx="7">
                  <c:v>美容皮肤科</c:v>
                </c:pt>
                <c:pt idx="8">
                  <c:v>肝胆外科</c:v>
                </c:pt>
                <c:pt idx="9">
                  <c:v>消化内科</c:v>
                </c:pt>
                <c:pt idx="10">
                  <c:v>血液科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耳鼻喉科</c:v>
                </c:pt>
                <c:pt idx="14">
                  <c:v>脑病二科</c:v>
                </c:pt>
                <c:pt idx="15">
                  <c:v>运动损伤骨科</c:v>
                </c:pt>
                <c:pt idx="16">
                  <c:v>口腔科</c:v>
                </c:pt>
                <c:pt idx="17">
                  <c:v>老年医学科</c:v>
                </c:pt>
                <c:pt idx="18">
                  <c:v>心病三科</c:v>
                </c:pt>
                <c:pt idx="19">
                  <c:v>创伤骨科</c:v>
                </c:pt>
                <c:pt idx="20">
                  <c:v>脑病一科</c:v>
                </c:pt>
                <c:pt idx="21">
                  <c:v>男科</c:v>
                </c:pt>
                <c:pt idx="22">
                  <c:v>小儿骨科</c:v>
                </c:pt>
                <c:pt idx="23">
                  <c:v>心病二科</c:v>
                </c:pt>
                <c:pt idx="24">
                  <c:v>微创骨科</c:v>
                </c:pt>
                <c:pt idx="25">
                  <c:v>肛肠科</c:v>
                </c:pt>
                <c:pt idx="26">
                  <c:v>肾病科</c:v>
                </c:pt>
                <c:pt idx="27">
                  <c:v>肿瘤内科</c:v>
                </c:pt>
                <c:pt idx="28">
                  <c:v>医院</c:v>
                </c:pt>
                <c:pt idx="29">
                  <c:v>小儿推拿科</c:v>
                </c:pt>
                <c:pt idx="30">
                  <c:v>呼吸内科</c:v>
                </c:pt>
                <c:pt idx="31">
                  <c:v>重症医学科</c:v>
                </c:pt>
                <c:pt idx="32">
                  <c:v>康复科</c:v>
                </c:pt>
                <c:pt idx="33">
                  <c:v>产科</c:v>
                </c:pt>
                <c:pt idx="34">
                  <c:v>泌尿外科</c:v>
                </c:pt>
                <c:pt idx="35">
                  <c:v>儿科</c:v>
                </c:pt>
                <c:pt idx="36">
                  <c:v>显微骨科</c:v>
                </c:pt>
                <c:pt idx="37">
                  <c:v>东区肾病科</c:v>
                </c:pt>
                <c:pt idx="38">
                  <c:v>周围血管科</c:v>
                </c:pt>
                <c:pt idx="39">
                  <c:v>中医经典科</c:v>
                </c:pt>
                <c:pt idx="40">
                  <c:v>风湿病科</c:v>
                </c:pt>
                <c:pt idx="41">
                  <c:v>西区重症医学科</c:v>
                </c:pt>
                <c:pt idx="42">
                  <c:v>胸外科</c:v>
                </c:pt>
                <c:pt idx="43">
                  <c:v>中医外治中心</c:v>
                </c:pt>
                <c:pt idx="44">
                  <c:v>推拿科</c:v>
                </c:pt>
                <c:pt idx="45">
                  <c:v>脾胃科消化科合并</c:v>
                </c:pt>
                <c:pt idx="46">
                  <c:v>针灸科</c:v>
                </c:pt>
                <c:pt idx="47">
                  <c:v>眼科</c:v>
                </c:pt>
                <c:pt idx="48">
                  <c:v>肾脏内科</c:v>
                </c:pt>
                <c:pt idx="49">
                  <c:v>脾胃病科</c:v>
                </c:pt>
                <c:pt idx="50">
                  <c:v>妇科妇二科合并</c:v>
                </c:pt>
                <c:pt idx="51">
                  <c:v>身心医学科</c:v>
                </c:pt>
                <c:pt idx="52">
                  <c:v>乳腺甲状腺外科</c:v>
                </c:pt>
                <c:pt idx="53">
                  <c:v>心血管内科</c:v>
                </c:pt>
                <c:pt idx="54">
                  <c:v>心病四科</c:v>
                </c:pt>
                <c:pt idx="55">
                  <c:v>内分泌科</c:v>
                </c:pt>
                <c:pt idx="56">
                  <c:v>骨科</c:v>
                </c:pt>
                <c:pt idx="57">
                  <c:v>妇二科</c:v>
                </c:pt>
                <c:pt idx="58">
                  <c:v>脑病三科</c:v>
                </c:pt>
                <c:pt idx="59">
                  <c:v>综合内科</c:v>
                </c:pt>
                <c:pt idx="60">
                  <c:v>妇科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95.07658239412552</c:v>
                </c:pt>
                <c:pt idx="2">
                  <c:v>94.87733414758749</c:v>
                </c:pt>
                <c:pt idx="3">
                  <c:v>90.72017259517092</c:v>
                </c:pt>
                <c:pt idx="4">
                  <c:v>88.38098350703487</c:v>
                </c:pt>
                <c:pt idx="5">
                  <c:v>84.40771957097871</c:v>
                </c:pt>
                <c:pt idx="6">
                  <c:v>84.11996524074068</c:v>
                </c:pt>
                <c:pt idx="7">
                  <c:v>83.44016324638606</c:v>
                </c:pt>
                <c:pt idx="8">
                  <c:v>81.39933475774211</c:v>
                </c:pt>
                <c:pt idx="9">
                  <c:v>80.6151057710226</c:v>
                </c:pt>
                <c:pt idx="10">
                  <c:v>76.57463539100256</c:v>
                </c:pt>
                <c:pt idx="11">
                  <c:v>73.40450322334964</c:v>
                </c:pt>
                <c:pt idx="12">
                  <c:v>73.20146802998688</c:v>
                </c:pt>
                <c:pt idx="13">
                  <c:v>73.1916180245054</c:v>
                </c:pt>
                <c:pt idx="14">
                  <c:v>71.60689409740485</c:v>
                </c:pt>
                <c:pt idx="15">
                  <c:v>70.57749361031061</c:v>
                </c:pt>
                <c:pt idx="16">
                  <c:v>65.9492700287659</c:v>
                </c:pt>
                <c:pt idx="17">
                  <c:v>65.50565077404364</c:v>
                </c:pt>
                <c:pt idx="18">
                  <c:v>63.76677857309828</c:v>
                </c:pt>
                <c:pt idx="19">
                  <c:v>58.21243063447914</c:v>
                </c:pt>
                <c:pt idx="20">
                  <c:v>58.11890375834511</c:v>
                </c:pt>
                <c:pt idx="21">
                  <c:v>57.05044360433854</c:v>
                </c:pt>
                <c:pt idx="22">
                  <c:v>52.74064331106969</c:v>
                </c:pt>
                <c:pt idx="23">
                  <c:v>50.632359917661965</c:v>
                </c:pt>
                <c:pt idx="24">
                  <c:v>50.26142389906727</c:v>
                </c:pt>
                <c:pt idx="25">
                  <c:v>49.83511418033156</c:v>
                </c:pt>
                <c:pt idx="26">
                  <c:v>49.23787669507697</c:v>
                </c:pt>
                <c:pt idx="27">
                  <c:v>48.89566792961137</c:v>
                </c:pt>
                <c:pt idx="28">
                  <c:v>48.139740303210694</c:v>
                </c:pt>
                <c:pt idx="29">
                  <c:v>46.651278169348494</c:v>
                </c:pt>
                <c:pt idx="30">
                  <c:v>44.21779637688887</c:v>
                </c:pt>
                <c:pt idx="31">
                  <c:v>41.08551667761881</c:v>
                </c:pt>
                <c:pt idx="32">
                  <c:v>37.06080265512726</c:v>
                </c:pt>
                <c:pt idx="33">
                  <c:v>36.25690151124253</c:v>
                </c:pt>
                <c:pt idx="34">
                  <c:v>34.917406960615715</c:v>
                </c:pt>
                <c:pt idx="35">
                  <c:v>34.81139384977988</c:v>
                </c:pt>
                <c:pt idx="36">
                  <c:v>33.348003825119754</c:v>
                </c:pt>
                <c:pt idx="37">
                  <c:v>32.49943296326119</c:v>
                </c:pt>
                <c:pt idx="38">
                  <c:v>31.722867465359432</c:v>
                </c:pt>
                <c:pt idx="39">
                  <c:v>30.497045433392675</c:v>
                </c:pt>
                <c:pt idx="40">
                  <c:v>30.439455033185713</c:v>
                </c:pt>
                <c:pt idx="41">
                  <c:v>28.87715307143341</c:v>
                </c:pt>
                <c:pt idx="42">
                  <c:v>28.636598806671447</c:v>
                </c:pt>
                <c:pt idx="43">
                  <c:v>28.54133706899765</c:v>
                </c:pt>
                <c:pt idx="44">
                  <c:v>25.60342186573308</c:v>
                </c:pt>
                <c:pt idx="45">
                  <c:v>25.52674023742247</c:v>
                </c:pt>
                <c:pt idx="46">
                  <c:v>23.79577249864992</c:v>
                </c:pt>
                <c:pt idx="47">
                  <c:v>20.00917111143256</c:v>
                </c:pt>
                <c:pt idx="48">
                  <c:v>16.78379701533459</c:v>
                </c:pt>
                <c:pt idx="49">
                  <c:v>12.751541756469038</c:v>
                </c:pt>
                <c:pt idx="50">
                  <c:v>11.929219926145235</c:v>
                </c:pt>
                <c:pt idx="51">
                  <c:v>10.579493745267254</c:v>
                </c:pt>
                <c:pt idx="52">
                  <c:v>10.307211599595398</c:v>
                </c:pt>
                <c:pt idx="53">
                  <c:v>7.048386809418433</c:v>
                </c:pt>
                <c:pt idx="54">
                  <c:v>4.173317183910562</c:v>
                </c:pt>
                <c:pt idx="55">
                  <c:v>4.081127189875387</c:v>
                </c:pt>
                <c:pt idx="56">
                  <c:v>3.9658866977694207</c:v>
                </c:pt>
                <c:pt idx="57">
                  <c:v>2.981678300583127</c:v>
                </c:pt>
                <c:pt idx="58">
                  <c:v>2.560267617131337</c:v>
                </c:pt>
                <c:pt idx="59">
                  <c:v>2.5506383355582356</c:v>
                </c:pt>
                <c:pt idx="60">
                  <c:v>1.8769580832053365</c:v>
                </c:pt>
                <c:pt idx="61">
                  <c:v>0.08593692673198523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肛肠科</c:v>
                </c:pt>
                <c:pt idx="2">
                  <c:v>针灸科</c:v>
                </c:pt>
                <c:pt idx="3">
                  <c:v>微创骨科</c:v>
                </c:pt>
                <c:pt idx="4">
                  <c:v>西区重症医学科</c:v>
                </c:pt>
                <c:pt idx="5">
                  <c:v>妇科</c:v>
                </c:pt>
                <c:pt idx="6">
                  <c:v>儿科</c:v>
                </c:pt>
                <c:pt idx="7">
                  <c:v>小儿骨科</c:v>
                </c:pt>
                <c:pt idx="8">
                  <c:v>泌尿外科</c:v>
                </c:pt>
                <c:pt idx="9">
                  <c:v>东区肾病科</c:v>
                </c:pt>
                <c:pt idx="10">
                  <c:v>东区重症医学科</c:v>
                </c:pt>
                <c:pt idx="11">
                  <c:v>身心医学科</c:v>
                </c:pt>
                <c:pt idx="12">
                  <c:v>综合内科</c:v>
                </c:pt>
                <c:pt idx="13">
                  <c:v>脾胃科消化科合并</c:v>
                </c:pt>
                <c:pt idx="14">
                  <c:v>脑病三科</c:v>
                </c:pt>
                <c:pt idx="15">
                  <c:v>男科</c:v>
                </c:pt>
                <c:pt idx="16">
                  <c:v>小儿推拿科</c:v>
                </c:pt>
                <c:pt idx="17">
                  <c:v>耳鼻喉科</c:v>
                </c:pt>
                <c:pt idx="18">
                  <c:v>肝病科</c:v>
                </c:pt>
                <c:pt idx="19">
                  <c:v>骨科</c:v>
                </c:pt>
                <c:pt idx="20">
                  <c:v>心病一科</c:v>
                </c:pt>
                <c:pt idx="21">
                  <c:v>医院</c:v>
                </c:pt>
                <c:pt idx="22">
                  <c:v>老年医学科</c:v>
                </c:pt>
                <c:pt idx="23">
                  <c:v>眼科</c:v>
                </c:pt>
                <c:pt idx="24">
                  <c:v>肝胆外科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创伤骨科</c:v>
                </c:pt>
                <c:pt idx="28">
                  <c:v>肿瘤内科</c:v>
                </c:pt>
                <c:pt idx="29">
                  <c:v>妇科妇二科合并</c:v>
                </c:pt>
                <c:pt idx="30">
                  <c:v>神经内科</c:v>
                </c:pt>
                <c:pt idx="31">
                  <c:v>胸外科</c:v>
                </c:pt>
                <c:pt idx="32">
                  <c:v>关节骨科</c:v>
                </c:pt>
                <c:pt idx="33">
                  <c:v>乳腺甲状腺外科</c:v>
                </c:pt>
                <c:pt idx="34">
                  <c:v>心病三科</c:v>
                </c:pt>
                <c:pt idx="35">
                  <c:v>消化内科</c:v>
                </c:pt>
                <c:pt idx="36">
                  <c:v>脑病二科</c:v>
                </c:pt>
                <c:pt idx="37">
                  <c:v>推拿科</c:v>
                </c:pt>
                <c:pt idx="38">
                  <c:v>普通外科</c:v>
                </c:pt>
                <c:pt idx="39">
                  <c:v>妇二科</c:v>
                </c:pt>
                <c:pt idx="40">
                  <c:v>中医外治中心</c:v>
                </c:pt>
                <c:pt idx="41">
                  <c:v>血液科</c:v>
                </c:pt>
                <c:pt idx="42">
                  <c:v>中医经典科</c:v>
                </c:pt>
                <c:pt idx="43">
                  <c:v>脾胃病科</c:v>
                </c:pt>
                <c:pt idx="44">
                  <c:v>肾病科</c:v>
                </c:pt>
                <c:pt idx="45">
                  <c:v>心病四科</c:v>
                </c:pt>
                <c:pt idx="46">
                  <c:v>呼吸内科</c:v>
                </c:pt>
                <c:pt idx="47">
                  <c:v>脑病一科</c:v>
                </c:pt>
                <c:pt idx="48">
                  <c:v>口腔科</c:v>
                </c:pt>
                <c:pt idx="49">
                  <c:v>风湿病科</c:v>
                </c:pt>
                <c:pt idx="50">
                  <c:v>肾脏内科</c:v>
                </c:pt>
                <c:pt idx="51">
                  <c:v>脊柱骨科</c:v>
                </c:pt>
                <c:pt idx="52">
                  <c:v>产科</c:v>
                </c:pt>
                <c:pt idx="53">
                  <c:v>心血管内科</c:v>
                </c:pt>
                <c:pt idx="54">
                  <c:v>周围血管科</c:v>
                </c:pt>
                <c:pt idx="55">
                  <c:v>皮肤科</c:v>
                </c:pt>
                <c:pt idx="56">
                  <c:v>美容皮肤科</c:v>
                </c:pt>
                <c:pt idx="57">
                  <c:v>内分泌科</c:v>
                </c:pt>
                <c:pt idx="58">
                  <c:v>显微骨科</c:v>
                </c:pt>
                <c:pt idx="59">
                  <c:v>康复科</c:v>
                </c:pt>
                <c:pt idx="60">
                  <c:v>神经外科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99.31232610789583</c:v>
                </c:pt>
                <c:pt idx="2">
                  <c:v>98.98440879496928</c:v>
                </c:pt>
                <c:pt idx="3">
                  <c:v>97.17660043466537</c:v>
                </c:pt>
                <c:pt idx="4">
                  <c:v>92.9689301178391</c:v>
                </c:pt>
                <c:pt idx="5">
                  <c:v>90.90607323368197</c:v>
                </c:pt>
                <c:pt idx="6">
                  <c:v>89.6713103167782</c:v>
                </c:pt>
                <c:pt idx="7">
                  <c:v>84.86566071741973</c:v>
                </c:pt>
                <c:pt idx="8">
                  <c:v>81.19129542267495</c:v>
                </c:pt>
                <c:pt idx="9">
                  <c:v>79.82140099196599</c:v>
                </c:pt>
                <c:pt idx="10">
                  <c:v>78.90032515475218</c:v>
                </c:pt>
                <c:pt idx="11">
                  <c:v>78.27367401436746</c:v>
                </c:pt>
                <c:pt idx="12">
                  <c:v>77.85775546869793</c:v>
                </c:pt>
                <c:pt idx="13">
                  <c:v>76.57088414853504</c:v>
                </c:pt>
                <c:pt idx="14">
                  <c:v>76.47823800044574</c:v>
                </c:pt>
                <c:pt idx="15">
                  <c:v>76.45842530396061</c:v>
                </c:pt>
                <c:pt idx="16">
                  <c:v>75.82155794170978</c:v>
                </c:pt>
                <c:pt idx="17">
                  <c:v>75.53754480067671</c:v>
                </c:pt>
                <c:pt idx="18">
                  <c:v>74.57409861199162</c:v>
                </c:pt>
                <c:pt idx="19">
                  <c:v>73.04779532867273</c:v>
                </c:pt>
                <c:pt idx="20">
                  <c:v>72.53116688656495</c:v>
                </c:pt>
                <c:pt idx="21">
                  <c:v>71.60776052121774</c:v>
                </c:pt>
                <c:pt idx="22">
                  <c:v>71.5492128967979</c:v>
                </c:pt>
                <c:pt idx="23">
                  <c:v>71.07103523983903</c:v>
                </c:pt>
                <c:pt idx="24">
                  <c:v>70.20603801413586</c:v>
                </c:pt>
                <c:pt idx="25">
                  <c:v>69.0394002457305</c:v>
                </c:pt>
                <c:pt idx="26">
                  <c:v>68.99003091862977</c:v>
                </c:pt>
                <c:pt idx="27">
                  <c:v>68.98138723536512</c:v>
                </c:pt>
                <c:pt idx="28">
                  <c:v>68.14363903962806</c:v>
                </c:pt>
                <c:pt idx="29">
                  <c:v>67.96182664904929</c:v>
                </c:pt>
                <c:pt idx="30">
                  <c:v>67.6647095788621</c:v>
                </c:pt>
                <c:pt idx="31">
                  <c:v>66.20310522530707</c:v>
                </c:pt>
                <c:pt idx="32">
                  <c:v>65.86703893831857</c:v>
                </c:pt>
                <c:pt idx="33">
                  <c:v>65.21578433153113</c:v>
                </c:pt>
                <c:pt idx="34">
                  <c:v>64.23681291549856</c:v>
                </c:pt>
                <c:pt idx="35">
                  <c:v>57.12180459657418</c:v>
                </c:pt>
                <c:pt idx="36">
                  <c:v>53.43553680352158</c:v>
                </c:pt>
                <c:pt idx="37">
                  <c:v>32.429297275364455</c:v>
                </c:pt>
                <c:pt idx="38">
                  <c:v>31.393055999173114</c:v>
                </c:pt>
                <c:pt idx="39">
                  <c:v>31.276986996450894</c:v>
                </c:pt>
                <c:pt idx="40">
                  <c:v>27.682625476771392</c:v>
                </c:pt>
                <c:pt idx="41">
                  <c:v>27.673025367261406</c:v>
                </c:pt>
                <c:pt idx="42">
                  <c:v>27.528808789832816</c:v>
                </c:pt>
                <c:pt idx="43">
                  <c:v>27.246419551521925</c:v>
                </c:pt>
                <c:pt idx="44">
                  <c:v>25.780115244273173</c:v>
                </c:pt>
                <c:pt idx="45">
                  <c:v>24.909563081264263</c:v>
                </c:pt>
                <c:pt idx="46">
                  <c:v>24.653255520669568</c:v>
                </c:pt>
                <c:pt idx="47">
                  <c:v>24.00370914818565</c:v>
                </c:pt>
                <c:pt idx="48">
                  <c:v>23.974789060673892</c:v>
                </c:pt>
                <c:pt idx="49">
                  <c:v>23.173247513644938</c:v>
                </c:pt>
                <c:pt idx="50">
                  <c:v>22.775471981857972</c:v>
                </c:pt>
                <c:pt idx="51">
                  <c:v>19.481831859573152</c:v>
                </c:pt>
                <c:pt idx="52">
                  <c:v>17.599596993799132</c:v>
                </c:pt>
                <c:pt idx="53">
                  <c:v>15.258117340379636</c:v>
                </c:pt>
                <c:pt idx="54">
                  <c:v>14.690223781296522</c:v>
                </c:pt>
                <c:pt idx="55">
                  <c:v>13.060641883962655</c:v>
                </c:pt>
                <c:pt idx="56">
                  <c:v>12.696705186301832</c:v>
                </c:pt>
                <c:pt idx="57">
                  <c:v>8.232396000146327</c:v>
                </c:pt>
                <c:pt idx="58">
                  <c:v>7.872828717090743</c:v>
                </c:pt>
                <c:pt idx="59">
                  <c:v>1.7918391519906534</c:v>
                </c:pt>
                <c:pt idx="60">
                  <c:v>0.6890519425381499</c:v>
                </c:pt>
                <c:pt idx="61">
                  <c:v>0.5799064586569768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神经内科</c:v>
                </c:pt>
                <c:pt idx="2">
                  <c:v>消化内科</c:v>
                </c:pt>
                <c:pt idx="3">
                  <c:v>皮肤科</c:v>
                </c:pt>
                <c:pt idx="4">
                  <c:v>儿科</c:v>
                </c:pt>
                <c:pt idx="5">
                  <c:v>肝病科</c:v>
                </c:pt>
                <c:pt idx="6">
                  <c:v>脾胃科消化科合并</c:v>
                </c:pt>
                <c:pt idx="7">
                  <c:v>泌尿外科</c:v>
                </c:pt>
                <c:pt idx="8">
                  <c:v>东区重症医学科</c:v>
                </c:pt>
                <c:pt idx="9">
                  <c:v>肾脏内科</c:v>
                </c:pt>
                <c:pt idx="10">
                  <c:v>康复科</c:v>
                </c:pt>
                <c:pt idx="11">
                  <c:v>美容皮肤科</c:v>
                </c:pt>
                <c:pt idx="12">
                  <c:v>推拿科</c:v>
                </c:pt>
                <c:pt idx="13">
                  <c:v>肛肠科</c:v>
                </c:pt>
                <c:pt idx="14">
                  <c:v>肝胆外科</c:v>
                </c:pt>
                <c:pt idx="15">
                  <c:v>治未病中心</c:v>
                </c:pt>
                <c:pt idx="16">
                  <c:v>西区重症医学科</c:v>
                </c:pt>
                <c:pt idx="17">
                  <c:v>中医外治中心</c:v>
                </c:pt>
                <c:pt idx="18">
                  <c:v>脑病一科</c:v>
                </c:pt>
                <c:pt idx="19">
                  <c:v>身心医学科</c:v>
                </c:pt>
                <c:pt idx="20">
                  <c:v>呼吸内科</c:v>
                </c:pt>
                <c:pt idx="21">
                  <c:v>妇科</c:v>
                </c:pt>
                <c:pt idx="22">
                  <c:v>显微骨科</c:v>
                </c:pt>
                <c:pt idx="23">
                  <c:v>针灸科</c:v>
                </c:pt>
                <c:pt idx="24">
                  <c:v>神经外科</c:v>
                </c:pt>
                <c:pt idx="25">
                  <c:v>风湿病科</c:v>
                </c:pt>
                <c:pt idx="26">
                  <c:v>产科</c:v>
                </c:pt>
                <c:pt idx="27">
                  <c:v>运动损伤骨科</c:v>
                </c:pt>
                <c:pt idx="28">
                  <c:v>心血管内科</c:v>
                </c:pt>
                <c:pt idx="29">
                  <c:v>老年医学科</c:v>
                </c:pt>
                <c:pt idx="30">
                  <c:v>眼科</c:v>
                </c:pt>
                <c:pt idx="31">
                  <c:v>心病三科</c:v>
                </c:pt>
                <c:pt idx="32">
                  <c:v>心病四科</c:v>
                </c:pt>
                <c:pt idx="33">
                  <c:v>东区肾病科</c:v>
                </c:pt>
                <c:pt idx="34">
                  <c:v>中医经典科</c:v>
                </c:pt>
                <c:pt idx="35">
                  <c:v>内分泌科</c:v>
                </c:pt>
                <c:pt idx="36">
                  <c:v>乳腺甲状腺外科</c:v>
                </c:pt>
                <c:pt idx="37">
                  <c:v>肿瘤内科</c:v>
                </c:pt>
                <c:pt idx="38">
                  <c:v>医院</c:v>
                </c:pt>
                <c:pt idx="39">
                  <c:v>微创骨科</c:v>
                </c:pt>
                <c:pt idx="40">
                  <c:v>心病一科</c:v>
                </c:pt>
                <c:pt idx="41">
                  <c:v>重症医学科</c:v>
                </c:pt>
                <c:pt idx="42">
                  <c:v>口腔科</c:v>
                </c:pt>
                <c:pt idx="43">
                  <c:v>小儿骨科</c:v>
                </c:pt>
                <c:pt idx="44">
                  <c:v>小儿推拿科</c:v>
                </c:pt>
                <c:pt idx="45">
                  <c:v>骨科</c:v>
                </c:pt>
                <c:pt idx="46">
                  <c:v>关节骨科</c:v>
                </c:pt>
                <c:pt idx="47">
                  <c:v>周围血管科</c:v>
                </c:pt>
                <c:pt idx="48">
                  <c:v>胸外科</c:v>
                </c:pt>
                <c:pt idx="49">
                  <c:v>耳鼻喉科</c:v>
                </c:pt>
                <c:pt idx="50">
                  <c:v>妇科妇二科合并</c:v>
                </c:pt>
                <c:pt idx="51">
                  <c:v>妇二科</c:v>
                </c:pt>
                <c:pt idx="52">
                  <c:v>脑病二科</c:v>
                </c:pt>
                <c:pt idx="53">
                  <c:v>综合内科</c:v>
                </c:pt>
                <c:pt idx="54">
                  <c:v>心病二科</c:v>
                </c:pt>
                <c:pt idx="55">
                  <c:v>男科</c:v>
                </c:pt>
                <c:pt idx="56">
                  <c:v>血液科</c:v>
                </c:pt>
                <c:pt idx="57">
                  <c:v>脾胃病科</c:v>
                </c:pt>
                <c:pt idx="58">
                  <c:v>脑病三科</c:v>
                </c:pt>
                <c:pt idx="59">
                  <c:v>肾病科</c:v>
                </c:pt>
                <c:pt idx="60">
                  <c:v>创伤骨科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98.61919939723552</c:v>
                </c:pt>
                <c:pt idx="2">
                  <c:v>97.57690231487894</c:v>
                </c:pt>
                <c:pt idx="3">
                  <c:v>96.95515324954641</c:v>
                </c:pt>
                <c:pt idx="4">
                  <c:v>92.95518347529406</c:v>
                </c:pt>
                <c:pt idx="5">
                  <c:v>85.63968425799702</c:v>
                </c:pt>
                <c:pt idx="6">
                  <c:v>84.66096120942902</c:v>
                </c:pt>
                <c:pt idx="7">
                  <c:v>81.32872176307123</c:v>
                </c:pt>
                <c:pt idx="8">
                  <c:v>80.23372290557914</c:v>
                </c:pt>
                <c:pt idx="9">
                  <c:v>79.07440801819432</c:v>
                </c:pt>
                <c:pt idx="10">
                  <c:v>78.88231853773135</c:v>
                </c:pt>
                <c:pt idx="11">
                  <c:v>78.84710752317557</c:v>
                </c:pt>
                <c:pt idx="12">
                  <c:v>78.35631468189882</c:v>
                </c:pt>
                <c:pt idx="13">
                  <c:v>76.75267854511806</c:v>
                </c:pt>
                <c:pt idx="14">
                  <c:v>76.5512276130637</c:v>
                </c:pt>
                <c:pt idx="15">
                  <c:v>74.52431548415096</c:v>
                </c:pt>
                <c:pt idx="16">
                  <c:v>72.05613317666425</c:v>
                </c:pt>
                <c:pt idx="17">
                  <c:v>70.99287538363502</c:v>
                </c:pt>
                <c:pt idx="18">
                  <c:v>70.77665901962648</c:v>
                </c:pt>
                <c:pt idx="19">
                  <c:v>67.48412203275957</c:v>
                </c:pt>
                <c:pt idx="20">
                  <c:v>65.54006015423215</c:v>
                </c:pt>
                <c:pt idx="21">
                  <c:v>64.16280690859435</c:v>
                </c:pt>
                <c:pt idx="22">
                  <c:v>63.22382554578197</c:v>
                </c:pt>
                <c:pt idx="23">
                  <c:v>62.87683745283905</c:v>
                </c:pt>
                <c:pt idx="24">
                  <c:v>60.22510817581622</c:v>
                </c:pt>
                <c:pt idx="25">
                  <c:v>58.0604495078456</c:v>
                </c:pt>
                <c:pt idx="26">
                  <c:v>57.044199921071346</c:v>
                </c:pt>
                <c:pt idx="27">
                  <c:v>55.744048703550696</c:v>
                </c:pt>
                <c:pt idx="28">
                  <c:v>54.263863111270425</c:v>
                </c:pt>
                <c:pt idx="29">
                  <c:v>51.14262013411054</c:v>
                </c:pt>
                <c:pt idx="30">
                  <c:v>49.51058482122218</c:v>
                </c:pt>
                <c:pt idx="31">
                  <c:v>46.477618398198395</c:v>
                </c:pt>
                <c:pt idx="32">
                  <c:v>44.62684981471236</c:v>
                </c:pt>
                <c:pt idx="33">
                  <c:v>44.16672642248635</c:v>
                </c:pt>
                <c:pt idx="34">
                  <c:v>42.55930837003577</c:v>
                </c:pt>
                <c:pt idx="35">
                  <c:v>41.122830088981885</c:v>
                </c:pt>
                <c:pt idx="36">
                  <c:v>39.1268398312899</c:v>
                </c:pt>
                <c:pt idx="37">
                  <c:v>38.56542595345627</c:v>
                </c:pt>
                <c:pt idx="38">
                  <c:v>31.593139655735424</c:v>
                </c:pt>
                <c:pt idx="39">
                  <c:v>31.540904620312325</c:v>
                </c:pt>
                <c:pt idx="40">
                  <c:v>30.738734304087938</c:v>
                </c:pt>
                <c:pt idx="41">
                  <c:v>30.158666031441015</c:v>
                </c:pt>
                <c:pt idx="42">
                  <c:v>28.622944812302734</c:v>
                </c:pt>
                <c:pt idx="43">
                  <c:v>28.54572400810921</c:v>
                </c:pt>
                <c:pt idx="44">
                  <c:v>27.51955776677859</c:v>
                </c:pt>
                <c:pt idx="45">
                  <c:v>24.176460038514012</c:v>
                </c:pt>
                <c:pt idx="46">
                  <c:v>24.05958086349074</c:v>
                </c:pt>
                <c:pt idx="47">
                  <c:v>23.366111844970145</c:v>
                </c:pt>
                <c:pt idx="48">
                  <c:v>19.813736339541787</c:v>
                </c:pt>
                <c:pt idx="49">
                  <c:v>16.01283514389775</c:v>
                </c:pt>
                <c:pt idx="50">
                  <c:v>13.647903057653613</c:v>
                </c:pt>
                <c:pt idx="51">
                  <c:v>12.60253068097861</c:v>
                </c:pt>
                <c:pt idx="52">
                  <c:v>12.066941039386805</c:v>
                </c:pt>
                <c:pt idx="53">
                  <c:v>12.016073761056383</c:v>
                </c:pt>
                <c:pt idx="54">
                  <c:v>9.233560553133161</c:v>
                </c:pt>
                <c:pt idx="55">
                  <c:v>8.000456418699946</c:v>
                </c:pt>
                <c:pt idx="56">
                  <c:v>6.933048115703113</c:v>
                </c:pt>
                <c:pt idx="57">
                  <c:v>5.5743100211767524</c:v>
                </c:pt>
                <c:pt idx="58">
                  <c:v>4.5672010678367485</c:v>
                </c:pt>
                <c:pt idx="59">
                  <c:v>4.452105246093591</c:v>
                </c:pt>
                <c:pt idx="60">
                  <c:v>2.570922172800302</c:v>
                </c:pt>
                <c:pt idx="61">
                  <c:v>1.3484521974835906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脑病一科</c:v>
                </c:pt>
                <c:pt idx="2">
                  <c:v>创伤骨科</c:v>
                </c:pt>
                <c:pt idx="3">
                  <c:v>老年医学科</c:v>
                </c:pt>
                <c:pt idx="4">
                  <c:v>男科</c:v>
                </c:pt>
                <c:pt idx="5">
                  <c:v>妇科妇二科合并</c:v>
                </c:pt>
                <c:pt idx="6">
                  <c:v>东区重症医学科</c:v>
                </c:pt>
                <c:pt idx="7">
                  <c:v>胸外科</c:v>
                </c:pt>
                <c:pt idx="8">
                  <c:v>小儿骨科</c:v>
                </c:pt>
                <c:pt idx="9">
                  <c:v>乳腺甲状腺外科</c:v>
                </c:pt>
                <c:pt idx="10">
                  <c:v>医院</c:v>
                </c:pt>
                <c:pt idx="11">
                  <c:v>康复科</c:v>
                </c:pt>
                <c:pt idx="12">
                  <c:v>东区肾病科</c:v>
                </c:pt>
                <c:pt idx="13">
                  <c:v>关节骨科</c:v>
                </c:pt>
                <c:pt idx="14">
                  <c:v>微创骨科</c:v>
                </c:pt>
                <c:pt idx="15">
                  <c:v>脑病二科</c:v>
                </c:pt>
                <c:pt idx="16">
                  <c:v>心病四科</c:v>
                </c:pt>
                <c:pt idx="17">
                  <c:v>风湿病科</c:v>
                </c:pt>
                <c:pt idx="18">
                  <c:v>中医经典科</c:v>
                </c:pt>
                <c:pt idx="19">
                  <c:v>肾病科</c:v>
                </c:pt>
                <c:pt idx="20">
                  <c:v>血液科</c:v>
                </c:pt>
                <c:pt idx="21">
                  <c:v>妇科</c:v>
                </c:pt>
                <c:pt idx="22">
                  <c:v>神经外科</c:v>
                </c:pt>
                <c:pt idx="23">
                  <c:v>中医外治中心</c:v>
                </c:pt>
                <c:pt idx="24">
                  <c:v>肝胆外科</c:v>
                </c:pt>
                <c:pt idx="25">
                  <c:v>心血管内科</c:v>
                </c:pt>
                <c:pt idx="26">
                  <c:v>美容皮肤科</c:v>
                </c:pt>
                <c:pt idx="27">
                  <c:v>肝病科</c:v>
                </c:pt>
                <c:pt idx="28">
                  <c:v>脊柱骨科</c:v>
                </c:pt>
                <c:pt idx="29">
                  <c:v>运动损伤骨科</c:v>
                </c:pt>
                <c:pt idx="30">
                  <c:v>治未病中心</c:v>
                </c:pt>
                <c:pt idx="31">
                  <c:v>口腔科</c:v>
                </c:pt>
                <c:pt idx="32">
                  <c:v>耳鼻喉科</c:v>
                </c:pt>
                <c:pt idx="33">
                  <c:v>小儿推拿科</c:v>
                </c:pt>
                <c:pt idx="34">
                  <c:v>骨科</c:v>
                </c:pt>
                <c:pt idx="35">
                  <c:v>普通外科</c:v>
                </c:pt>
                <c:pt idx="36">
                  <c:v>综合内科</c:v>
                </c:pt>
                <c:pt idx="37">
                  <c:v>皮肤科</c:v>
                </c:pt>
                <c:pt idx="38">
                  <c:v>泌尿外科</c:v>
                </c:pt>
                <c:pt idx="39">
                  <c:v>显微骨科</c:v>
                </c:pt>
                <c:pt idx="40">
                  <c:v>肛肠科</c:v>
                </c:pt>
                <c:pt idx="41">
                  <c:v>眼科</c:v>
                </c:pt>
                <c:pt idx="42">
                  <c:v>脾胃科消化科合并</c:v>
                </c:pt>
                <c:pt idx="43">
                  <c:v>妇二科</c:v>
                </c:pt>
                <c:pt idx="44">
                  <c:v>针灸科</c:v>
                </c:pt>
                <c:pt idx="45">
                  <c:v>西区重症医学科</c:v>
                </c:pt>
                <c:pt idx="46">
                  <c:v>重症医学科</c:v>
                </c:pt>
                <c:pt idx="47">
                  <c:v>身心医学科</c:v>
                </c:pt>
                <c:pt idx="48">
                  <c:v>周围血管科</c:v>
                </c:pt>
                <c:pt idx="49">
                  <c:v>脾胃病科</c:v>
                </c:pt>
                <c:pt idx="50">
                  <c:v>消化内科</c:v>
                </c:pt>
                <c:pt idx="51">
                  <c:v>推拿科</c:v>
                </c:pt>
                <c:pt idx="52">
                  <c:v>产科</c:v>
                </c:pt>
                <c:pt idx="53">
                  <c:v>肾脏内科</c:v>
                </c:pt>
                <c:pt idx="54">
                  <c:v>儿科</c:v>
                </c:pt>
                <c:pt idx="55">
                  <c:v>神经内科</c:v>
                </c:pt>
                <c:pt idx="56">
                  <c:v>脑病三科</c:v>
                </c:pt>
                <c:pt idx="57">
                  <c:v>心病二科</c:v>
                </c:pt>
                <c:pt idx="58">
                  <c:v>肿瘤内科</c:v>
                </c:pt>
                <c:pt idx="59">
                  <c:v>心病三科</c:v>
                </c:pt>
                <c:pt idx="60">
                  <c:v>心病一科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98.6818574128595</c:v>
                </c:pt>
                <c:pt idx="2">
                  <c:v>98.23585514999674</c:v>
                </c:pt>
                <c:pt idx="3">
                  <c:v>93.56812127524516</c:v>
                </c:pt>
                <c:pt idx="4">
                  <c:v>92.03118356345404</c:v>
                </c:pt>
                <c:pt idx="5">
                  <c:v>91.90706749325214</c:v>
                </c:pt>
                <c:pt idx="6">
                  <c:v>90.48086538987025</c:v>
                </c:pt>
                <c:pt idx="7">
                  <c:v>87.01590318073363</c:v>
                </c:pt>
                <c:pt idx="8">
                  <c:v>84.1863663166268</c:v>
                </c:pt>
                <c:pt idx="9">
                  <c:v>82.7363025584487</c:v>
                </c:pt>
                <c:pt idx="10">
                  <c:v>81.46163940089087</c:v>
                </c:pt>
                <c:pt idx="11">
                  <c:v>80.63294440577494</c:v>
                </c:pt>
                <c:pt idx="12">
                  <c:v>80.25232926060156</c:v>
                </c:pt>
                <c:pt idx="13">
                  <c:v>78.22066447677359</c:v>
                </c:pt>
                <c:pt idx="14">
                  <c:v>76.27974757530806</c:v>
                </c:pt>
                <c:pt idx="15">
                  <c:v>75.72454197231248</c:v>
                </c:pt>
                <c:pt idx="16">
                  <c:v>75.30385880664724</c:v>
                </c:pt>
                <c:pt idx="17">
                  <c:v>74.25997103087114</c:v>
                </c:pt>
                <c:pt idx="18">
                  <c:v>73.38224126824045</c:v>
                </c:pt>
                <c:pt idx="19">
                  <c:v>71.70417355237268</c:v>
                </c:pt>
                <c:pt idx="20">
                  <c:v>69.04482791477992</c:v>
                </c:pt>
                <c:pt idx="21">
                  <c:v>68.4807989854598</c:v>
                </c:pt>
                <c:pt idx="22">
                  <c:v>66.02754317411942</c:v>
                </c:pt>
                <c:pt idx="23">
                  <c:v>64.46457883865482</c:v>
                </c:pt>
                <c:pt idx="24">
                  <c:v>60.5768255292323</c:v>
                </c:pt>
                <c:pt idx="25">
                  <c:v>57.5793145458186</c:v>
                </c:pt>
                <c:pt idx="26">
                  <c:v>56.81694877004853</c:v>
                </c:pt>
                <c:pt idx="27">
                  <c:v>52.09058560364409</c:v>
                </c:pt>
                <c:pt idx="28">
                  <c:v>51.28576730274544</c:v>
                </c:pt>
                <c:pt idx="29">
                  <c:v>49.905521908753926</c:v>
                </c:pt>
                <c:pt idx="30">
                  <c:v>49.86166063562954</c:v>
                </c:pt>
                <c:pt idx="31">
                  <c:v>49.144098808209584</c:v>
                </c:pt>
                <c:pt idx="32">
                  <c:v>48.83041121365734</c:v>
                </c:pt>
                <c:pt idx="33">
                  <c:v>47.33871605702648</c:v>
                </c:pt>
                <c:pt idx="34">
                  <c:v>44.04901864163093</c:v>
                </c:pt>
                <c:pt idx="35">
                  <c:v>43.97214985622066</c:v>
                </c:pt>
                <c:pt idx="36">
                  <c:v>40.19206988491585</c:v>
                </c:pt>
                <c:pt idx="37">
                  <c:v>37.47958303824425</c:v>
                </c:pt>
                <c:pt idx="38">
                  <c:v>35.93404555541866</c:v>
                </c:pt>
                <c:pt idx="39">
                  <c:v>34.256321487333395</c:v>
                </c:pt>
                <c:pt idx="40">
                  <c:v>33.58571003207087</c:v>
                </c:pt>
                <c:pt idx="41">
                  <c:v>32.570185026265705</c:v>
                </c:pt>
                <c:pt idx="42">
                  <c:v>30.492005968101832</c:v>
                </c:pt>
                <c:pt idx="43">
                  <c:v>25.97970100069311</c:v>
                </c:pt>
                <c:pt idx="44">
                  <c:v>24.235822845914722</c:v>
                </c:pt>
                <c:pt idx="45">
                  <c:v>22.79583397069609</c:v>
                </c:pt>
                <c:pt idx="46">
                  <c:v>21.03888382406752</c:v>
                </c:pt>
                <c:pt idx="47">
                  <c:v>19.414382601237477</c:v>
                </c:pt>
                <c:pt idx="48">
                  <c:v>18.842399528112026</c:v>
                </c:pt>
                <c:pt idx="49">
                  <c:v>18.0296129548679</c:v>
                </c:pt>
                <c:pt idx="50">
                  <c:v>17.4729505437351</c:v>
                </c:pt>
                <c:pt idx="51">
                  <c:v>16.85554305861696</c:v>
                </c:pt>
                <c:pt idx="52">
                  <c:v>14.90307073143409</c:v>
                </c:pt>
                <c:pt idx="53">
                  <c:v>14.643977180318116</c:v>
                </c:pt>
                <c:pt idx="54">
                  <c:v>8.125717311116944</c:v>
                </c:pt>
                <c:pt idx="55">
                  <c:v>7.230879764508902</c:v>
                </c:pt>
                <c:pt idx="56">
                  <c:v>6.970936078757811</c:v>
                </c:pt>
                <c:pt idx="57">
                  <c:v>5.672143341585503</c:v>
                </c:pt>
                <c:pt idx="58">
                  <c:v>5.025662396828547</c:v>
                </c:pt>
                <c:pt idx="59">
                  <c:v>3.8088296931730405</c:v>
                </c:pt>
                <c:pt idx="60">
                  <c:v>2.1025510334401516</c:v>
                </c:pt>
                <c:pt idx="61">
                  <c:v>1.568624717632858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脾胃科消化科合并</c:v>
                </c:pt>
                <c:pt idx="2">
                  <c:v>老年医学科</c:v>
                </c:pt>
                <c:pt idx="3">
                  <c:v>呼吸内科</c:v>
                </c:pt>
                <c:pt idx="4">
                  <c:v>心病三科</c:v>
                </c:pt>
                <c:pt idx="5">
                  <c:v>小儿骨科</c:v>
                </c:pt>
                <c:pt idx="6">
                  <c:v>产科</c:v>
                </c:pt>
                <c:pt idx="7">
                  <c:v>创伤骨科</c:v>
                </c:pt>
                <c:pt idx="8">
                  <c:v>显微骨科</c:v>
                </c:pt>
                <c:pt idx="9">
                  <c:v>针灸科</c:v>
                </c:pt>
                <c:pt idx="10">
                  <c:v>肝病科</c:v>
                </c:pt>
                <c:pt idx="11">
                  <c:v>医院</c:v>
                </c:pt>
                <c:pt idx="12">
                  <c:v>康复科</c:v>
                </c:pt>
                <c:pt idx="13">
                  <c:v>血液科</c:v>
                </c:pt>
                <c:pt idx="14">
                  <c:v>男科</c:v>
                </c:pt>
                <c:pt idx="15">
                  <c:v>运动损伤骨科</c:v>
                </c:pt>
                <c:pt idx="16">
                  <c:v>东区肾病科</c:v>
                </c:pt>
                <c:pt idx="17">
                  <c:v>风湿病科</c:v>
                </c:pt>
                <c:pt idx="18">
                  <c:v>中医外治中心</c:v>
                </c:pt>
                <c:pt idx="19">
                  <c:v>东区重症医学科</c:v>
                </c:pt>
                <c:pt idx="20">
                  <c:v>普通外科</c:v>
                </c:pt>
                <c:pt idx="21">
                  <c:v>皮肤科</c:v>
                </c:pt>
                <c:pt idx="22">
                  <c:v>妇科</c:v>
                </c:pt>
                <c:pt idx="23">
                  <c:v>心病四科</c:v>
                </c:pt>
                <c:pt idx="24">
                  <c:v>微创骨科</c:v>
                </c:pt>
                <c:pt idx="25">
                  <c:v>推拿科</c:v>
                </c:pt>
                <c:pt idx="26">
                  <c:v>治未病中心</c:v>
                </c:pt>
                <c:pt idx="27">
                  <c:v>西区重症医学科</c:v>
                </c:pt>
                <c:pt idx="28">
                  <c:v>小儿推拿科</c:v>
                </c:pt>
                <c:pt idx="29">
                  <c:v>肾脏内科</c:v>
                </c:pt>
                <c:pt idx="30">
                  <c:v>妇科妇二科合并</c:v>
                </c:pt>
                <c:pt idx="31">
                  <c:v>消化内科</c:v>
                </c:pt>
                <c:pt idx="32">
                  <c:v>骨科</c:v>
                </c:pt>
                <c:pt idx="33">
                  <c:v>乳腺甲状腺外科</c:v>
                </c:pt>
                <c:pt idx="34">
                  <c:v>脾胃病科</c:v>
                </c:pt>
                <c:pt idx="35">
                  <c:v>脑病三科</c:v>
                </c:pt>
                <c:pt idx="36">
                  <c:v>肛肠科</c:v>
                </c:pt>
                <c:pt idx="37">
                  <c:v>肝胆外科</c:v>
                </c:pt>
                <c:pt idx="38">
                  <c:v>关节骨科</c:v>
                </c:pt>
                <c:pt idx="39">
                  <c:v>心病二科</c:v>
                </c:pt>
                <c:pt idx="40">
                  <c:v>肾病科</c:v>
                </c:pt>
                <c:pt idx="41">
                  <c:v>胸外科</c:v>
                </c:pt>
                <c:pt idx="42">
                  <c:v>周围血管科</c:v>
                </c:pt>
                <c:pt idx="43">
                  <c:v>儿科</c:v>
                </c:pt>
                <c:pt idx="44">
                  <c:v>综合内科</c:v>
                </c:pt>
                <c:pt idx="45">
                  <c:v>神经外科</c:v>
                </c:pt>
                <c:pt idx="46">
                  <c:v>重症医学科</c:v>
                </c:pt>
                <c:pt idx="47">
                  <c:v>美容皮肤科</c:v>
                </c:pt>
                <c:pt idx="48">
                  <c:v>肿瘤内科</c:v>
                </c:pt>
                <c:pt idx="49">
                  <c:v>内分泌科</c:v>
                </c:pt>
                <c:pt idx="50">
                  <c:v>眼科</c:v>
                </c:pt>
                <c:pt idx="51">
                  <c:v>妇二科</c:v>
                </c:pt>
                <c:pt idx="52">
                  <c:v>心血管内科</c:v>
                </c:pt>
                <c:pt idx="53">
                  <c:v>脑病一科</c:v>
                </c:pt>
                <c:pt idx="54">
                  <c:v>泌尿外科</c:v>
                </c:pt>
                <c:pt idx="55">
                  <c:v>中医经典科</c:v>
                </c:pt>
                <c:pt idx="56">
                  <c:v>脑病二科</c:v>
                </c:pt>
                <c:pt idx="57">
                  <c:v>口腔科</c:v>
                </c:pt>
                <c:pt idx="58">
                  <c:v>神经内科</c:v>
                </c:pt>
                <c:pt idx="59">
                  <c:v>心病一科</c:v>
                </c:pt>
                <c:pt idx="60">
                  <c:v>脊柱骨科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93.74225634183148</c:v>
                </c:pt>
                <c:pt idx="2">
                  <c:v>88.62375219045737</c:v>
                </c:pt>
                <c:pt idx="3">
                  <c:v>84.47126902870012</c:v>
                </c:pt>
                <c:pt idx="4">
                  <c:v>81.99184499610955</c:v>
                </c:pt>
                <c:pt idx="5">
                  <c:v>80.13918480509642</c:v>
                </c:pt>
                <c:pt idx="6">
                  <c:v>77.86107886893589</c:v>
                </c:pt>
                <c:pt idx="7">
                  <c:v>77.71455863317533</c:v>
                </c:pt>
                <c:pt idx="8">
                  <c:v>77.47228355224708</c:v>
                </c:pt>
                <c:pt idx="9">
                  <c:v>76.96469233476019</c:v>
                </c:pt>
                <c:pt idx="10">
                  <c:v>76.50310558700308</c:v>
                </c:pt>
                <c:pt idx="11">
                  <c:v>74.23431043838312</c:v>
                </c:pt>
                <c:pt idx="12">
                  <c:v>68.70192384700938</c:v>
                </c:pt>
                <c:pt idx="13">
                  <c:v>65.49335259012332</c:v>
                </c:pt>
                <c:pt idx="14">
                  <c:v>62.65440324003794</c:v>
                </c:pt>
                <c:pt idx="15">
                  <c:v>62.33930238743301</c:v>
                </c:pt>
                <c:pt idx="16">
                  <c:v>58.92532722521531</c:v>
                </c:pt>
                <c:pt idx="17">
                  <c:v>57.20805801048101</c:v>
                </c:pt>
                <c:pt idx="18">
                  <c:v>54.01991110728228</c:v>
                </c:pt>
                <c:pt idx="19">
                  <c:v>53.68203956045072</c:v>
                </c:pt>
                <c:pt idx="20">
                  <c:v>50.534247881807424</c:v>
                </c:pt>
                <c:pt idx="21">
                  <c:v>49.6620050857876</c:v>
                </c:pt>
                <c:pt idx="22">
                  <c:v>49.485769329363634</c:v>
                </c:pt>
                <c:pt idx="23">
                  <c:v>49.10382880479325</c:v>
                </c:pt>
                <c:pt idx="24">
                  <c:v>46.662887945157074</c:v>
                </c:pt>
                <c:pt idx="25">
                  <c:v>42.55397990314734</c:v>
                </c:pt>
                <c:pt idx="26">
                  <c:v>41.54290139812452</c:v>
                </c:pt>
                <c:pt idx="27">
                  <c:v>40.95645863103813</c:v>
                </c:pt>
                <c:pt idx="28">
                  <c:v>38.98562131763453</c:v>
                </c:pt>
                <c:pt idx="29">
                  <c:v>38.66691119343759</c:v>
                </c:pt>
                <c:pt idx="30">
                  <c:v>37.71651319919688</c:v>
                </c:pt>
                <c:pt idx="31">
                  <c:v>37.524755751487405</c:v>
                </c:pt>
                <c:pt idx="32">
                  <c:v>33.0317812649476</c:v>
                </c:pt>
                <c:pt idx="33">
                  <c:v>32.79290458949762</c:v>
                </c:pt>
                <c:pt idx="34">
                  <c:v>32.612210374253095</c:v>
                </c:pt>
                <c:pt idx="35">
                  <c:v>32.18684518640631</c:v>
                </c:pt>
                <c:pt idx="36">
                  <c:v>28.37117816658615</c:v>
                </c:pt>
                <c:pt idx="37">
                  <c:v>28.345459204912174</c:v>
                </c:pt>
                <c:pt idx="38">
                  <c:v>27.652717274748433</c:v>
                </c:pt>
                <c:pt idx="39">
                  <c:v>27.026245618928737</c:v>
                </c:pt>
                <c:pt idx="40">
                  <c:v>26.841037161030464</c:v>
                </c:pt>
                <c:pt idx="41">
                  <c:v>26.46707618852055</c:v>
                </c:pt>
                <c:pt idx="42">
                  <c:v>24.99470087400053</c:v>
                </c:pt>
                <c:pt idx="43">
                  <c:v>24.140559180313375</c:v>
                </c:pt>
                <c:pt idx="44">
                  <c:v>22.72997776784903</c:v>
                </c:pt>
                <c:pt idx="45">
                  <c:v>21.844327398358672</c:v>
                </c:pt>
                <c:pt idx="46">
                  <c:v>20.749338281674568</c:v>
                </c:pt>
                <c:pt idx="47">
                  <c:v>17.233425585646216</c:v>
                </c:pt>
                <c:pt idx="48">
                  <c:v>16.63250894154147</c:v>
                </c:pt>
                <c:pt idx="49">
                  <c:v>16.047236526271973</c:v>
                </c:pt>
                <c:pt idx="50">
                  <c:v>15.331051571022963</c:v>
                </c:pt>
                <c:pt idx="51">
                  <c:v>13.70886498701988</c:v>
                </c:pt>
                <c:pt idx="52">
                  <c:v>9.346535994698822</c:v>
                </c:pt>
                <c:pt idx="53">
                  <c:v>8.684866093924219</c:v>
                </c:pt>
                <c:pt idx="54">
                  <c:v>7.799910499066704</c:v>
                </c:pt>
                <c:pt idx="55">
                  <c:v>7.0796948759059495</c:v>
                </c:pt>
                <c:pt idx="56">
                  <c:v>6.492278359827636</c:v>
                </c:pt>
                <c:pt idx="57">
                  <c:v>6.09822648751628</c:v>
                </c:pt>
                <c:pt idx="58">
                  <c:v>4.781983578768637</c:v>
                </c:pt>
                <c:pt idx="59">
                  <c:v>1.1068563082490577</c:v>
                </c:pt>
                <c:pt idx="60">
                  <c:v>0.8706208269578115</c:v>
                </c:pt>
                <c:pt idx="61">
                  <c:v>0.7111517797302325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身心医学科</c:v>
                </c:pt>
                <c:pt idx="2">
                  <c:v>乳腺甲状腺外科</c:v>
                </c:pt>
                <c:pt idx="3">
                  <c:v>关节骨科</c:v>
                </c:pt>
                <c:pt idx="4">
                  <c:v>东区肾病科</c:v>
                </c:pt>
                <c:pt idx="5">
                  <c:v>美容皮肤科</c:v>
                </c:pt>
                <c:pt idx="6">
                  <c:v>肾脏内科</c:v>
                </c:pt>
                <c:pt idx="7">
                  <c:v>中医外治中心</c:v>
                </c:pt>
                <c:pt idx="8">
                  <c:v>脑病二科</c:v>
                </c:pt>
                <c:pt idx="9">
                  <c:v>小儿骨科</c:v>
                </c:pt>
                <c:pt idx="10">
                  <c:v>皮肤科</c:v>
                </c:pt>
                <c:pt idx="11">
                  <c:v>肾病科</c:v>
                </c:pt>
                <c:pt idx="12">
                  <c:v>儿科</c:v>
                </c:pt>
                <c:pt idx="13">
                  <c:v>显微骨科</c:v>
                </c:pt>
                <c:pt idx="14">
                  <c:v>脑病三科</c:v>
                </c:pt>
                <c:pt idx="15">
                  <c:v>运动损伤骨科</c:v>
                </c:pt>
                <c:pt idx="16">
                  <c:v>东区重症医学科</c:v>
                </c:pt>
                <c:pt idx="17">
                  <c:v>心病一科</c:v>
                </c:pt>
                <c:pt idx="18">
                  <c:v>脾胃科消化科合并</c:v>
                </c:pt>
                <c:pt idx="19">
                  <c:v>神经外科</c:v>
                </c:pt>
                <c:pt idx="20">
                  <c:v>小儿推拿科</c:v>
                </c:pt>
                <c:pt idx="21">
                  <c:v>康复科</c:v>
                </c:pt>
                <c:pt idx="22">
                  <c:v>口腔科</c:v>
                </c:pt>
                <c:pt idx="23">
                  <c:v>重症医学科</c:v>
                </c:pt>
                <c:pt idx="24">
                  <c:v>周围血管科</c:v>
                </c:pt>
                <c:pt idx="25">
                  <c:v>心病二科</c:v>
                </c:pt>
                <c:pt idx="26">
                  <c:v>消化内科</c:v>
                </c:pt>
                <c:pt idx="27">
                  <c:v>老年医学科</c:v>
                </c:pt>
                <c:pt idx="28">
                  <c:v>风湿病科</c:v>
                </c:pt>
                <c:pt idx="29">
                  <c:v>心病三科</c:v>
                </c:pt>
                <c:pt idx="30">
                  <c:v>肛肠科</c:v>
                </c:pt>
                <c:pt idx="31">
                  <c:v>妇科妇二科合并</c:v>
                </c:pt>
                <c:pt idx="32">
                  <c:v>脊柱骨科</c:v>
                </c:pt>
                <c:pt idx="33">
                  <c:v>微创骨科</c:v>
                </c:pt>
                <c:pt idx="34">
                  <c:v>神经内科</c:v>
                </c:pt>
                <c:pt idx="35">
                  <c:v>产科</c:v>
                </c:pt>
                <c:pt idx="36">
                  <c:v>妇科</c:v>
                </c:pt>
                <c:pt idx="37">
                  <c:v>中医经典科</c:v>
                </c:pt>
                <c:pt idx="38">
                  <c:v>针灸科</c:v>
                </c:pt>
                <c:pt idx="39">
                  <c:v>胸外科</c:v>
                </c:pt>
                <c:pt idx="40">
                  <c:v>内分泌科</c:v>
                </c:pt>
                <c:pt idx="41">
                  <c:v>妇二科</c:v>
                </c:pt>
                <c:pt idx="42">
                  <c:v>呼吸内科</c:v>
                </c:pt>
                <c:pt idx="43">
                  <c:v>脾胃病科</c:v>
                </c:pt>
                <c:pt idx="44">
                  <c:v>创伤骨科</c:v>
                </c:pt>
                <c:pt idx="45">
                  <c:v>普通外科</c:v>
                </c:pt>
                <c:pt idx="46">
                  <c:v>血液科</c:v>
                </c:pt>
                <c:pt idx="47">
                  <c:v>泌尿外科</c:v>
                </c:pt>
                <c:pt idx="48">
                  <c:v>骨科</c:v>
                </c:pt>
                <c:pt idx="49">
                  <c:v>推拿科</c:v>
                </c:pt>
                <c:pt idx="50">
                  <c:v>脑病一科</c:v>
                </c:pt>
                <c:pt idx="51">
                  <c:v>西区重症医学科</c:v>
                </c:pt>
                <c:pt idx="52">
                  <c:v>心病四科</c:v>
                </c:pt>
                <c:pt idx="53">
                  <c:v>综合内科</c:v>
                </c:pt>
                <c:pt idx="54">
                  <c:v>男科</c:v>
                </c:pt>
                <c:pt idx="55">
                  <c:v>眼科</c:v>
                </c:pt>
                <c:pt idx="56">
                  <c:v>肿瘤内科</c:v>
                </c:pt>
                <c:pt idx="57">
                  <c:v>肝胆外科</c:v>
                </c:pt>
                <c:pt idx="58">
                  <c:v>肝病科</c:v>
                </c:pt>
                <c:pt idx="59">
                  <c:v>医院</c:v>
                </c:pt>
                <c:pt idx="60">
                  <c:v>心血管内科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99.6743563884394</c:v>
                </c:pt>
                <c:pt idx="2">
                  <c:v>94.31082397206222</c:v>
                </c:pt>
                <c:pt idx="3">
                  <c:v>89.87379544227123</c:v>
                </c:pt>
                <c:pt idx="4">
                  <c:v>89.65974560274293</c:v>
                </c:pt>
                <c:pt idx="5">
                  <c:v>88.64552449020792</c:v>
                </c:pt>
                <c:pt idx="6">
                  <c:v>88.44417060586984</c:v>
                </c:pt>
                <c:pt idx="7">
                  <c:v>86.6907380756889</c:v>
                </c:pt>
                <c:pt idx="8">
                  <c:v>85.91403093698365</c:v>
                </c:pt>
                <c:pt idx="9">
                  <c:v>85.01265721907438</c:v>
                </c:pt>
                <c:pt idx="10">
                  <c:v>84.82702853663342</c:v>
                </c:pt>
                <c:pt idx="11">
                  <c:v>83.60382178111406</c:v>
                </c:pt>
                <c:pt idx="12">
                  <c:v>81.8834108045144</c:v>
                </c:pt>
                <c:pt idx="13">
                  <c:v>75.49950721975013</c:v>
                </c:pt>
                <c:pt idx="14">
                  <c:v>73.83365051495026</c:v>
                </c:pt>
                <c:pt idx="15">
                  <c:v>73.80218438971872</c:v>
                </c:pt>
                <c:pt idx="16">
                  <c:v>73.63604667214697</c:v>
                </c:pt>
                <c:pt idx="17">
                  <c:v>69.32742148770615</c:v>
                </c:pt>
                <c:pt idx="18">
                  <c:v>63.76460832559489</c:v>
                </c:pt>
                <c:pt idx="19">
                  <c:v>63.291338127583806</c:v>
                </c:pt>
                <c:pt idx="20">
                  <c:v>62.59481941851184</c:v>
                </c:pt>
                <c:pt idx="21">
                  <c:v>62.55047751128769</c:v>
                </c:pt>
                <c:pt idx="22">
                  <c:v>61.56246259997062</c:v>
                </c:pt>
                <c:pt idx="23">
                  <c:v>60.977624049670446</c:v>
                </c:pt>
                <c:pt idx="24">
                  <c:v>56.31812549875862</c:v>
                </c:pt>
                <c:pt idx="25">
                  <c:v>54.24431306235231</c:v>
                </c:pt>
                <c:pt idx="26">
                  <c:v>50.975516749936745</c:v>
                </c:pt>
                <c:pt idx="27">
                  <c:v>50.47487688767499</c:v>
                </c:pt>
                <c:pt idx="28">
                  <c:v>47.71238200509243</c:v>
                </c:pt>
                <c:pt idx="29">
                  <c:v>45.45194362829362</c:v>
                </c:pt>
                <c:pt idx="30">
                  <c:v>42.67304370166576</c:v>
                </c:pt>
                <c:pt idx="31">
                  <c:v>41.921777531293195</c:v>
                </c:pt>
                <c:pt idx="32">
                  <c:v>41.23232089158438</c:v>
                </c:pt>
                <c:pt idx="33">
                  <c:v>39.702604397633635</c:v>
                </c:pt>
                <c:pt idx="34">
                  <c:v>39.248411632097365</c:v>
                </c:pt>
                <c:pt idx="35">
                  <c:v>36.08565661322121</c:v>
                </c:pt>
                <c:pt idx="36">
                  <c:v>34.08988575038408</c:v>
                </c:pt>
                <c:pt idx="37">
                  <c:v>33.73779399591857</c:v>
                </c:pt>
                <c:pt idx="38">
                  <c:v>32.508776266359774</c:v>
                </c:pt>
                <c:pt idx="39">
                  <c:v>25.671163278607242</c:v>
                </c:pt>
                <c:pt idx="40">
                  <c:v>25.12691939592024</c:v>
                </c:pt>
                <c:pt idx="41">
                  <c:v>24.81023990680113</c:v>
                </c:pt>
                <c:pt idx="42">
                  <c:v>22.242112828882046</c:v>
                </c:pt>
                <c:pt idx="43">
                  <c:v>21.60257916836531</c:v>
                </c:pt>
                <c:pt idx="44">
                  <c:v>20.3488385904654</c:v>
                </c:pt>
                <c:pt idx="45">
                  <c:v>20.22067191500163</c:v>
                </c:pt>
                <c:pt idx="46">
                  <c:v>15.72452096051742</c:v>
                </c:pt>
                <c:pt idx="47">
                  <c:v>15.572922563725736</c:v>
                </c:pt>
                <c:pt idx="48">
                  <c:v>13.307932435735164</c:v>
                </c:pt>
                <c:pt idx="49">
                  <c:v>12.732371226636397</c:v>
                </c:pt>
                <c:pt idx="50">
                  <c:v>12.380189294088831</c:v>
                </c:pt>
                <c:pt idx="51">
                  <c:v>11.287530684438316</c:v>
                </c:pt>
                <c:pt idx="52">
                  <c:v>10.090983814125778</c:v>
                </c:pt>
                <c:pt idx="53">
                  <c:v>8.649620328150814</c:v>
                </c:pt>
                <c:pt idx="54">
                  <c:v>8.347902033532439</c:v>
                </c:pt>
                <c:pt idx="55">
                  <c:v>6.58557741976492</c:v>
                </c:pt>
                <c:pt idx="56">
                  <c:v>5.408158127652901</c:v>
                </c:pt>
                <c:pt idx="57">
                  <c:v>4.564608545949628</c:v>
                </c:pt>
                <c:pt idx="58">
                  <c:v>4.045104616842874</c:v>
                </c:pt>
                <c:pt idx="59">
                  <c:v>2.033783135326354</c:v>
                </c:pt>
                <c:pt idx="60">
                  <c:v>1.8390656215075736</c:v>
                </c:pt>
                <c:pt idx="61">
                  <c:v>0.3395530133826644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美容皮肤科</c:v>
                </c:pt>
                <c:pt idx="2">
                  <c:v>耳鼻喉科</c:v>
                </c:pt>
                <c:pt idx="3">
                  <c:v>周围血管科</c:v>
                </c:pt>
                <c:pt idx="4">
                  <c:v>老年医学科</c:v>
                </c:pt>
                <c:pt idx="5">
                  <c:v>小儿推拿科</c:v>
                </c:pt>
                <c:pt idx="6">
                  <c:v>脾胃科消化科合并</c:v>
                </c:pt>
                <c:pt idx="7">
                  <c:v>微创骨科</c:v>
                </c:pt>
                <c:pt idx="8">
                  <c:v>身心医学科</c:v>
                </c:pt>
                <c:pt idx="9">
                  <c:v>综合内科</c:v>
                </c:pt>
                <c:pt idx="10">
                  <c:v>胸外科</c:v>
                </c:pt>
                <c:pt idx="11">
                  <c:v>心病三科</c:v>
                </c:pt>
                <c:pt idx="12">
                  <c:v>儿科</c:v>
                </c:pt>
                <c:pt idx="13">
                  <c:v>肛肠科</c:v>
                </c:pt>
                <c:pt idx="14">
                  <c:v>西区重症医学科</c:v>
                </c:pt>
                <c:pt idx="15">
                  <c:v>肾病科</c:v>
                </c:pt>
                <c:pt idx="16">
                  <c:v>口腔科</c:v>
                </c:pt>
                <c:pt idx="17">
                  <c:v>产科</c:v>
                </c:pt>
                <c:pt idx="18">
                  <c:v>泌尿外科</c:v>
                </c:pt>
                <c:pt idx="19">
                  <c:v>肾脏内科</c:v>
                </c:pt>
                <c:pt idx="20">
                  <c:v>中医外治中心</c:v>
                </c:pt>
                <c:pt idx="21">
                  <c:v>显微骨科</c:v>
                </c:pt>
                <c:pt idx="22">
                  <c:v>东区重症医学科</c:v>
                </c:pt>
                <c:pt idx="23">
                  <c:v>心病四科</c:v>
                </c:pt>
                <c:pt idx="24">
                  <c:v>心血管内科</c:v>
                </c:pt>
                <c:pt idx="25">
                  <c:v>普通外科</c:v>
                </c:pt>
                <c:pt idx="26">
                  <c:v>关节骨科</c:v>
                </c:pt>
                <c:pt idx="27">
                  <c:v>乳腺甲状腺外科</c:v>
                </c:pt>
                <c:pt idx="28">
                  <c:v>重症医学科</c:v>
                </c:pt>
                <c:pt idx="29">
                  <c:v>骨科</c:v>
                </c:pt>
                <c:pt idx="30">
                  <c:v>中医经典科</c:v>
                </c:pt>
                <c:pt idx="31">
                  <c:v>创伤骨科</c:v>
                </c:pt>
                <c:pt idx="32">
                  <c:v>肿瘤内科</c:v>
                </c:pt>
                <c:pt idx="33">
                  <c:v>脑病二科</c:v>
                </c:pt>
                <c:pt idx="34">
                  <c:v>呼吸内科</c:v>
                </c:pt>
                <c:pt idx="35">
                  <c:v>内分泌科</c:v>
                </c:pt>
                <c:pt idx="36">
                  <c:v>风湿病科</c:v>
                </c:pt>
                <c:pt idx="37">
                  <c:v>脾胃病科</c:v>
                </c:pt>
                <c:pt idx="38">
                  <c:v>脑病一科</c:v>
                </c:pt>
                <c:pt idx="39">
                  <c:v>男科</c:v>
                </c:pt>
                <c:pt idx="40">
                  <c:v>东区肾病科</c:v>
                </c:pt>
                <c:pt idx="41">
                  <c:v>妇二科</c:v>
                </c:pt>
                <c:pt idx="42">
                  <c:v>神经内科</c:v>
                </c:pt>
                <c:pt idx="43">
                  <c:v>妇科</c:v>
                </c:pt>
                <c:pt idx="44">
                  <c:v>神经外科</c:v>
                </c:pt>
                <c:pt idx="45">
                  <c:v>皮肤科</c:v>
                </c:pt>
                <c:pt idx="46">
                  <c:v>眼科</c:v>
                </c:pt>
                <c:pt idx="47">
                  <c:v>针灸科</c:v>
                </c:pt>
                <c:pt idx="48">
                  <c:v>推拿科</c:v>
                </c:pt>
                <c:pt idx="49">
                  <c:v>心病二科</c:v>
                </c:pt>
                <c:pt idx="50">
                  <c:v>心病一科</c:v>
                </c:pt>
                <c:pt idx="51">
                  <c:v>妇科妇二科合并</c:v>
                </c:pt>
                <c:pt idx="52">
                  <c:v>脊柱骨科</c:v>
                </c:pt>
                <c:pt idx="53">
                  <c:v>治未病中心</c:v>
                </c:pt>
                <c:pt idx="54">
                  <c:v>肝胆外科</c:v>
                </c:pt>
                <c:pt idx="55">
                  <c:v>小儿骨科</c:v>
                </c:pt>
                <c:pt idx="56">
                  <c:v>血液科</c:v>
                </c:pt>
                <c:pt idx="57">
                  <c:v>运动损伤骨科</c:v>
                </c:pt>
                <c:pt idx="58">
                  <c:v>康复科</c:v>
                </c:pt>
                <c:pt idx="59">
                  <c:v>消化内科</c:v>
                </c:pt>
                <c:pt idx="60">
                  <c:v>脑病三科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50.485845163666845</c:v>
                </c:pt>
                <c:pt idx="2">
                  <c:v>31.534900964581674</c:v>
                </c:pt>
                <c:pt idx="3">
                  <c:v>15.566407785113414</c:v>
                </c:pt>
                <c:pt idx="4">
                  <c:v>13.048128614333816</c:v>
                </c:pt>
                <c:pt idx="5">
                  <c:v>12.998986270104128</c:v>
                </c:pt>
                <c:pt idx="6">
                  <c:v>11.386627713686307</c:v>
                </c:pt>
                <c:pt idx="7">
                  <c:v>11.121376189086682</c:v>
                </c:pt>
                <c:pt idx="8">
                  <c:v>10.731422542422132</c:v>
                </c:pt>
                <c:pt idx="9">
                  <c:v>10.677170570994628</c:v>
                </c:pt>
                <c:pt idx="10">
                  <c:v>9.206567462358077</c:v>
                </c:pt>
                <c:pt idx="11">
                  <c:v>7.624131783916055</c:v>
                </c:pt>
                <c:pt idx="12">
                  <c:v>6.754741551380049</c:v>
                </c:pt>
                <c:pt idx="13">
                  <c:v>6.295265150591332</c:v>
                </c:pt>
                <c:pt idx="14">
                  <c:v>6.237675837049954</c:v>
                </c:pt>
                <c:pt idx="15">
                  <c:v>5.923056745081174</c:v>
                </c:pt>
                <c:pt idx="16">
                  <c:v>5.404759612475005</c:v>
                </c:pt>
                <c:pt idx="17">
                  <c:v>5.395563767897953</c:v>
                </c:pt>
                <c:pt idx="18">
                  <c:v>5.260283560234989</c:v>
                </c:pt>
                <c:pt idx="19">
                  <c:v>5.177367847987679</c:v>
                </c:pt>
                <c:pt idx="20">
                  <c:v>5.028272945038474</c:v>
                </c:pt>
                <c:pt idx="21">
                  <c:v>4.924948756624488</c:v>
                </c:pt>
                <c:pt idx="22">
                  <c:v>4.656635996324018</c:v>
                </c:pt>
                <c:pt idx="23">
                  <c:v>4.596369937240058</c:v>
                </c:pt>
                <c:pt idx="24">
                  <c:v>4.278269136031204</c:v>
                </c:pt>
                <c:pt idx="25">
                  <c:v>4.1402665508568885</c:v>
                </c:pt>
                <c:pt idx="26">
                  <c:v>4.104728114547601</c:v>
                </c:pt>
                <c:pt idx="27">
                  <c:v>3.9626886939575523</c:v>
                </c:pt>
                <c:pt idx="28">
                  <c:v>3.865521664582898</c:v>
                </c:pt>
                <c:pt idx="29">
                  <c:v>3.8465599514715905</c:v>
                </c:pt>
                <c:pt idx="30">
                  <c:v>3.7137217901769244</c:v>
                </c:pt>
                <c:pt idx="31">
                  <c:v>3.5150008034145657</c:v>
                </c:pt>
                <c:pt idx="32">
                  <c:v>3.4333737511059956</c:v>
                </c:pt>
                <c:pt idx="33">
                  <c:v>3.370163645521939</c:v>
                </c:pt>
                <c:pt idx="34">
                  <c:v>3.3148791064133247</c:v>
                </c:pt>
                <c:pt idx="35">
                  <c:v>3.3006295846661184</c:v>
                </c:pt>
                <c:pt idx="36">
                  <c:v>3.276476295623984</c:v>
                </c:pt>
                <c:pt idx="37">
                  <c:v>3.2740832936921214</c:v>
                </c:pt>
                <c:pt idx="38">
                  <c:v>3.2076057825980495</c:v>
                </c:pt>
                <c:pt idx="39">
                  <c:v>3.0247129088789384</c:v>
                </c:pt>
                <c:pt idx="40">
                  <c:v>2.9117710617604193</c:v>
                </c:pt>
                <c:pt idx="41">
                  <c:v>2.694772674569739</c:v>
                </c:pt>
                <c:pt idx="42">
                  <c:v>2.6913630364845833</c:v>
                </c:pt>
                <c:pt idx="43">
                  <c:v>2.6833701895889503</c:v>
                </c:pt>
                <c:pt idx="44">
                  <c:v>2.5713641138082948</c:v>
                </c:pt>
                <c:pt idx="45">
                  <c:v>2.5621601458537824</c:v>
                </c:pt>
                <c:pt idx="46">
                  <c:v>2.540346562673736</c:v>
                </c:pt>
                <c:pt idx="47">
                  <c:v>2.513957663304023</c:v>
                </c:pt>
                <c:pt idx="48">
                  <c:v>2.3283872621912822</c:v>
                </c:pt>
                <c:pt idx="49">
                  <c:v>2.0664613646043803</c:v>
                </c:pt>
                <c:pt idx="50">
                  <c:v>2.028671588672317</c:v>
                </c:pt>
                <c:pt idx="51">
                  <c:v>1.9650296523044861</c:v>
                </c:pt>
                <c:pt idx="52">
                  <c:v>1.8703309828144694</c:v>
                </c:pt>
                <c:pt idx="53">
                  <c:v>1.8505604162454063</c:v>
                </c:pt>
                <c:pt idx="54">
                  <c:v>1.8452276841576236</c:v>
                </c:pt>
                <c:pt idx="55">
                  <c:v>1.805823113392947</c:v>
                </c:pt>
                <c:pt idx="56">
                  <c:v>1.7965586291546372</c:v>
                </c:pt>
                <c:pt idx="57">
                  <c:v>1.7662105721133394</c:v>
                </c:pt>
                <c:pt idx="58">
                  <c:v>1.6786942066094583</c:v>
                </c:pt>
                <c:pt idx="59">
                  <c:v>1.6680601977172105</c:v>
                </c:pt>
                <c:pt idx="60">
                  <c:v>1.5813761466083918</c:v>
                </c:pt>
                <c:pt idx="61">
                  <c:v>1.5670773526133583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微创骨科</c:v>
                </c:pt>
                <c:pt idx="2">
                  <c:v>脾胃科消化科合并</c:v>
                </c:pt>
                <c:pt idx="3">
                  <c:v>产科</c:v>
                </c:pt>
                <c:pt idx="4">
                  <c:v>治未病中心</c:v>
                </c:pt>
                <c:pt idx="5">
                  <c:v>显微骨科</c:v>
                </c:pt>
                <c:pt idx="6">
                  <c:v>肝病科</c:v>
                </c:pt>
                <c:pt idx="7">
                  <c:v>内分泌科</c:v>
                </c:pt>
                <c:pt idx="8">
                  <c:v>肾病科</c:v>
                </c:pt>
                <c:pt idx="9">
                  <c:v>心病四科</c:v>
                </c:pt>
                <c:pt idx="10">
                  <c:v>男科</c:v>
                </c:pt>
                <c:pt idx="11">
                  <c:v>皮肤科</c:v>
                </c:pt>
                <c:pt idx="12">
                  <c:v>肾脏内科</c:v>
                </c:pt>
                <c:pt idx="13">
                  <c:v>妇二科</c:v>
                </c:pt>
                <c:pt idx="14">
                  <c:v>创伤骨科</c:v>
                </c:pt>
                <c:pt idx="15">
                  <c:v>肿瘤内科</c:v>
                </c:pt>
                <c:pt idx="16">
                  <c:v>周围血管科</c:v>
                </c:pt>
                <c:pt idx="17">
                  <c:v>血液科</c:v>
                </c:pt>
                <c:pt idx="18">
                  <c:v>针灸科</c:v>
                </c:pt>
                <c:pt idx="19">
                  <c:v>西区重症医学科</c:v>
                </c:pt>
                <c:pt idx="20">
                  <c:v>神经外科</c:v>
                </c:pt>
                <c:pt idx="21">
                  <c:v>综合内科</c:v>
                </c:pt>
                <c:pt idx="22">
                  <c:v>关节骨科</c:v>
                </c:pt>
                <c:pt idx="23">
                  <c:v>心血管内科</c:v>
                </c:pt>
                <c:pt idx="24">
                  <c:v>美容皮肤科</c:v>
                </c:pt>
                <c:pt idx="25">
                  <c:v>老年医学科</c:v>
                </c:pt>
                <c:pt idx="26">
                  <c:v>东区重症医学科</c:v>
                </c:pt>
                <c:pt idx="27">
                  <c:v>脑病二科</c:v>
                </c:pt>
                <c:pt idx="28">
                  <c:v>普通外科</c:v>
                </c:pt>
                <c:pt idx="29">
                  <c:v>心病二科</c:v>
                </c:pt>
                <c:pt idx="30">
                  <c:v>医院</c:v>
                </c:pt>
                <c:pt idx="31">
                  <c:v>耳鼻喉科</c:v>
                </c:pt>
                <c:pt idx="32">
                  <c:v>推拿科</c:v>
                </c:pt>
                <c:pt idx="33">
                  <c:v>小儿推拿科</c:v>
                </c:pt>
                <c:pt idx="34">
                  <c:v>心病三科</c:v>
                </c:pt>
                <c:pt idx="35">
                  <c:v>儿科</c:v>
                </c:pt>
                <c:pt idx="36">
                  <c:v>脑病三科</c:v>
                </c:pt>
                <c:pt idx="37">
                  <c:v>妇科妇二科合并</c:v>
                </c:pt>
                <c:pt idx="38">
                  <c:v>中医外治中心</c:v>
                </c:pt>
                <c:pt idx="39">
                  <c:v>脑病一科</c:v>
                </c:pt>
                <c:pt idx="40">
                  <c:v>肛肠科</c:v>
                </c:pt>
                <c:pt idx="41">
                  <c:v>康复科</c:v>
                </c:pt>
                <c:pt idx="42">
                  <c:v>重症医学科</c:v>
                </c:pt>
                <c:pt idx="43">
                  <c:v>乳腺甲状腺外科</c:v>
                </c:pt>
                <c:pt idx="44">
                  <c:v>妇科</c:v>
                </c:pt>
                <c:pt idx="45">
                  <c:v>风湿病科</c:v>
                </c:pt>
                <c:pt idx="46">
                  <c:v>中医经典科</c:v>
                </c:pt>
                <c:pt idx="47">
                  <c:v>消化内科</c:v>
                </c:pt>
                <c:pt idx="48">
                  <c:v>身心医学科</c:v>
                </c:pt>
                <c:pt idx="49">
                  <c:v>神经内科</c:v>
                </c:pt>
                <c:pt idx="50">
                  <c:v>小儿骨科</c:v>
                </c:pt>
                <c:pt idx="51">
                  <c:v>口腔科</c:v>
                </c:pt>
                <c:pt idx="52">
                  <c:v>脊柱骨科</c:v>
                </c:pt>
                <c:pt idx="53">
                  <c:v>呼吸内科</c:v>
                </c:pt>
                <c:pt idx="54">
                  <c:v>泌尿外科</c:v>
                </c:pt>
                <c:pt idx="55">
                  <c:v>肝胆外科</c:v>
                </c:pt>
                <c:pt idx="56">
                  <c:v>心病一科</c:v>
                </c:pt>
                <c:pt idx="57">
                  <c:v>运动损伤骨科</c:v>
                </c:pt>
                <c:pt idx="58">
                  <c:v>脾胃病科</c:v>
                </c:pt>
                <c:pt idx="59">
                  <c:v>东区肾病科</c:v>
                </c:pt>
                <c:pt idx="60">
                  <c:v>眼科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55.566904313134955</c:v>
                </c:pt>
                <c:pt idx="2">
                  <c:v>54.104878430330736</c:v>
                </c:pt>
                <c:pt idx="3">
                  <c:v>42.98733317535791</c:v>
                </c:pt>
                <c:pt idx="4">
                  <c:v>40.349606593950554</c:v>
                </c:pt>
                <c:pt idx="5">
                  <c:v>38.85369833819048</c:v>
                </c:pt>
                <c:pt idx="6">
                  <c:v>37.0283877410075</c:v>
                </c:pt>
                <c:pt idx="7">
                  <c:v>34.104504925935956</c:v>
                </c:pt>
                <c:pt idx="8">
                  <c:v>32.68480138805158</c:v>
                </c:pt>
                <c:pt idx="9">
                  <c:v>22.571813290767935</c:v>
                </c:pt>
                <c:pt idx="10">
                  <c:v>18.19008137333126</c:v>
                </c:pt>
                <c:pt idx="11">
                  <c:v>15.752632364612806</c:v>
                </c:pt>
                <c:pt idx="12">
                  <c:v>12.85368407354539</c:v>
                </c:pt>
                <c:pt idx="13">
                  <c:v>10.092867852601369</c:v>
                </c:pt>
                <c:pt idx="14">
                  <c:v>9.68758350320031</c:v>
                </c:pt>
                <c:pt idx="15">
                  <c:v>9.446932192505724</c:v>
                </c:pt>
                <c:pt idx="16">
                  <c:v>9.130547629830103</c:v>
                </c:pt>
                <c:pt idx="17">
                  <c:v>9.062976273510287</c:v>
                </c:pt>
                <c:pt idx="18">
                  <c:v>8.9694428223091</c:v>
                </c:pt>
                <c:pt idx="19">
                  <c:v>8.874711854641387</c:v>
                </c:pt>
                <c:pt idx="20">
                  <c:v>8.441077622684896</c:v>
                </c:pt>
                <c:pt idx="21">
                  <c:v>8.292525664840914</c:v>
                </c:pt>
                <c:pt idx="22">
                  <c:v>8.221907671993806</c:v>
                </c:pt>
                <c:pt idx="23">
                  <c:v>8.080132062219747</c:v>
                </c:pt>
                <c:pt idx="24">
                  <c:v>7.802765594619329</c:v>
                </c:pt>
                <c:pt idx="25">
                  <c:v>7.555521092979511</c:v>
                </c:pt>
                <c:pt idx="26">
                  <c:v>7.0576569505346365</c:v>
                </c:pt>
                <c:pt idx="27">
                  <c:v>6.971791127264631</c:v>
                </c:pt>
                <c:pt idx="28">
                  <c:v>6.900834857931654</c:v>
                </c:pt>
                <c:pt idx="29">
                  <c:v>6.874067244151662</c:v>
                </c:pt>
                <c:pt idx="30">
                  <c:v>6.501661763530377</c:v>
                </c:pt>
                <c:pt idx="31">
                  <c:v>6.26866157242085</c:v>
                </c:pt>
                <c:pt idx="32">
                  <c:v>6.160026680675639</c:v>
                </c:pt>
                <c:pt idx="33">
                  <c:v>6.147368977140688</c:v>
                </c:pt>
                <c:pt idx="34">
                  <c:v>5.9849562098458</c:v>
                </c:pt>
                <c:pt idx="35">
                  <c:v>5.88515142033478</c:v>
                </c:pt>
                <c:pt idx="36">
                  <c:v>5.839096252175777</c:v>
                </c:pt>
                <c:pt idx="37">
                  <c:v>5.826945619289061</c:v>
                </c:pt>
                <c:pt idx="38">
                  <c:v>5.789775671834481</c:v>
                </c:pt>
                <c:pt idx="39">
                  <c:v>5.647090563388503</c:v>
                </c:pt>
                <c:pt idx="40">
                  <c:v>5.557257224394563</c:v>
                </c:pt>
                <c:pt idx="41">
                  <c:v>5.4264505612740646</c:v>
                </c:pt>
                <c:pt idx="42">
                  <c:v>5.3507362151482765</c:v>
                </c:pt>
                <c:pt idx="43">
                  <c:v>5.348712523380416</c:v>
                </c:pt>
                <c:pt idx="44">
                  <c:v>5.163667404675958</c:v>
                </c:pt>
                <c:pt idx="45">
                  <c:v>5.08983128172766</c:v>
                </c:pt>
                <c:pt idx="46">
                  <c:v>5.010438348826938</c:v>
                </c:pt>
                <c:pt idx="47">
                  <c:v>4.83440680150764</c:v>
                </c:pt>
                <c:pt idx="48">
                  <c:v>4.7521913399243045</c:v>
                </c:pt>
                <c:pt idx="49">
                  <c:v>4.662988766853375</c:v>
                </c:pt>
                <c:pt idx="50">
                  <c:v>4.568978623598609</c:v>
                </c:pt>
                <c:pt idx="51">
                  <c:v>4.5684654932023046</c:v>
                </c:pt>
                <c:pt idx="52">
                  <c:v>4.5599828227747</c:v>
                </c:pt>
                <c:pt idx="53">
                  <c:v>4.487603444198913</c:v>
                </c:pt>
                <c:pt idx="54">
                  <c:v>4.468196231735773</c:v>
                </c:pt>
                <c:pt idx="55">
                  <c:v>4.289030020337382</c:v>
                </c:pt>
                <c:pt idx="56">
                  <c:v>4.2572865255828845</c:v>
                </c:pt>
                <c:pt idx="57">
                  <c:v>4.232949291719222</c:v>
                </c:pt>
                <c:pt idx="58">
                  <c:v>4.194452548272988</c:v>
                </c:pt>
                <c:pt idx="59">
                  <c:v>4.151029437912223</c:v>
                </c:pt>
                <c:pt idx="60">
                  <c:v>4.097316594685998</c:v>
                </c:pt>
                <c:pt idx="61">
                  <c:v>4.0067360511794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心病四科</c:v>
                </c:pt>
                <c:pt idx="2">
                  <c:v>西区重症医学科</c:v>
                </c:pt>
                <c:pt idx="3">
                  <c:v>口腔科</c:v>
                </c:pt>
                <c:pt idx="4">
                  <c:v>泌尿外科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创伤骨科</c:v>
                </c:pt>
                <c:pt idx="8">
                  <c:v>肛肠科</c:v>
                </c:pt>
                <c:pt idx="9">
                  <c:v>脾胃病科</c:v>
                </c:pt>
                <c:pt idx="10">
                  <c:v>心病二科</c:v>
                </c:pt>
                <c:pt idx="11">
                  <c:v>血液科</c:v>
                </c:pt>
                <c:pt idx="12">
                  <c:v>关节骨科</c:v>
                </c:pt>
                <c:pt idx="13">
                  <c:v>肝胆外科</c:v>
                </c:pt>
                <c:pt idx="14">
                  <c:v>儿科</c:v>
                </c:pt>
                <c:pt idx="15">
                  <c:v>内分泌科</c:v>
                </c:pt>
                <c:pt idx="16">
                  <c:v>神经内科</c:v>
                </c:pt>
                <c:pt idx="17">
                  <c:v>东区重症医学科</c:v>
                </c:pt>
                <c:pt idx="18">
                  <c:v>脊柱骨科</c:v>
                </c:pt>
                <c:pt idx="19">
                  <c:v>肿瘤内科</c:v>
                </c:pt>
                <c:pt idx="20">
                  <c:v>肝病科</c:v>
                </c:pt>
                <c:pt idx="21">
                  <c:v>骨科</c:v>
                </c:pt>
                <c:pt idx="22">
                  <c:v>男科</c:v>
                </c:pt>
                <c:pt idx="23">
                  <c:v>脾胃科消化科合并</c:v>
                </c:pt>
                <c:pt idx="24">
                  <c:v>耳鼻喉科</c:v>
                </c:pt>
                <c:pt idx="25">
                  <c:v>皮肤科</c:v>
                </c:pt>
                <c:pt idx="26">
                  <c:v>肾脏内科</c:v>
                </c:pt>
                <c:pt idx="27">
                  <c:v>脑病三科</c:v>
                </c:pt>
                <c:pt idx="28">
                  <c:v>小儿推拿科</c:v>
                </c:pt>
                <c:pt idx="29">
                  <c:v>老年医学科</c:v>
                </c:pt>
                <c:pt idx="30">
                  <c:v>周围血管科</c:v>
                </c:pt>
                <c:pt idx="31">
                  <c:v>肾病科</c:v>
                </c:pt>
                <c:pt idx="32">
                  <c:v>脑病二科</c:v>
                </c:pt>
                <c:pt idx="33">
                  <c:v>身心医学科</c:v>
                </c:pt>
                <c:pt idx="34">
                  <c:v>产科</c:v>
                </c:pt>
                <c:pt idx="35">
                  <c:v>胸外科</c:v>
                </c:pt>
                <c:pt idx="36">
                  <c:v>微创骨科</c:v>
                </c:pt>
                <c:pt idx="37">
                  <c:v>普通外科</c:v>
                </c:pt>
                <c:pt idx="38">
                  <c:v>妇科妇二科合并</c:v>
                </c:pt>
                <c:pt idx="39">
                  <c:v>中医经典科</c:v>
                </c:pt>
                <c:pt idx="40">
                  <c:v>综合内科</c:v>
                </c:pt>
                <c:pt idx="41">
                  <c:v>妇二科</c:v>
                </c:pt>
                <c:pt idx="42">
                  <c:v>乳腺甲状腺外科</c:v>
                </c:pt>
                <c:pt idx="43">
                  <c:v>显微骨科</c:v>
                </c:pt>
                <c:pt idx="44">
                  <c:v>神经外科</c:v>
                </c:pt>
                <c:pt idx="45">
                  <c:v>针灸科</c:v>
                </c:pt>
                <c:pt idx="46">
                  <c:v>消化内科</c:v>
                </c:pt>
                <c:pt idx="47">
                  <c:v>美容皮肤科</c:v>
                </c:pt>
                <c:pt idx="48">
                  <c:v>运动损伤骨科</c:v>
                </c:pt>
                <c:pt idx="49">
                  <c:v>重症医学科</c:v>
                </c:pt>
                <c:pt idx="50">
                  <c:v>风湿病科</c:v>
                </c:pt>
                <c:pt idx="51">
                  <c:v>呼吸内科</c:v>
                </c:pt>
                <c:pt idx="52">
                  <c:v>心病一科</c:v>
                </c:pt>
                <c:pt idx="53">
                  <c:v>妇科</c:v>
                </c:pt>
                <c:pt idx="54">
                  <c:v>推拿科</c:v>
                </c:pt>
                <c:pt idx="55">
                  <c:v>心病三科</c:v>
                </c:pt>
                <c:pt idx="56">
                  <c:v>治未病中心</c:v>
                </c:pt>
                <c:pt idx="57">
                  <c:v>康复科</c:v>
                </c:pt>
                <c:pt idx="58">
                  <c:v>东区肾病科</c:v>
                </c:pt>
                <c:pt idx="59">
                  <c:v>脑病一科</c:v>
                </c:pt>
                <c:pt idx="60">
                  <c:v>眼科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95.99324897360154</c:v>
                </c:pt>
                <c:pt idx="2">
                  <c:v>93.0342242341944</c:v>
                </c:pt>
                <c:pt idx="3">
                  <c:v>92.2910518452703</c:v>
                </c:pt>
                <c:pt idx="4">
                  <c:v>91.77905622944557</c:v>
                </c:pt>
                <c:pt idx="5">
                  <c:v>90.84774566587562</c:v>
                </c:pt>
                <c:pt idx="6">
                  <c:v>90.54556091766823</c:v>
                </c:pt>
                <c:pt idx="7">
                  <c:v>89.93664066317184</c:v>
                </c:pt>
                <c:pt idx="8">
                  <c:v>89.40786405814842</c:v>
                </c:pt>
                <c:pt idx="9">
                  <c:v>89.21983211305631</c:v>
                </c:pt>
                <c:pt idx="10">
                  <c:v>85.6291221700526</c:v>
                </c:pt>
                <c:pt idx="11">
                  <c:v>85.56357357267596</c:v>
                </c:pt>
                <c:pt idx="12">
                  <c:v>84.06979474927492</c:v>
                </c:pt>
                <c:pt idx="13">
                  <c:v>83.88765409089349</c:v>
                </c:pt>
                <c:pt idx="14">
                  <c:v>83.70440020889957</c:v>
                </c:pt>
                <c:pt idx="15">
                  <c:v>83.37043317727819</c:v>
                </c:pt>
                <c:pt idx="16">
                  <c:v>81.6521187499335</c:v>
                </c:pt>
                <c:pt idx="17">
                  <c:v>81.51604968775925</c:v>
                </c:pt>
                <c:pt idx="18">
                  <c:v>76.55198754982645</c:v>
                </c:pt>
                <c:pt idx="19">
                  <c:v>76.00192782555185</c:v>
                </c:pt>
                <c:pt idx="20">
                  <c:v>75.44830607509745</c:v>
                </c:pt>
                <c:pt idx="21">
                  <c:v>73.9606627514864</c:v>
                </c:pt>
                <c:pt idx="22">
                  <c:v>73.40230411296625</c:v>
                </c:pt>
                <c:pt idx="23">
                  <c:v>66.55222478099613</c:v>
                </c:pt>
                <c:pt idx="24">
                  <c:v>64.99452992067084</c:v>
                </c:pt>
                <c:pt idx="25">
                  <c:v>63.158483428307335</c:v>
                </c:pt>
                <c:pt idx="26">
                  <c:v>63.08402326299332</c:v>
                </c:pt>
                <c:pt idx="27">
                  <c:v>62.31234539959549</c:v>
                </c:pt>
                <c:pt idx="28">
                  <c:v>56.59403794434319</c:v>
                </c:pt>
                <c:pt idx="29">
                  <c:v>55.63771129939424</c:v>
                </c:pt>
                <c:pt idx="30">
                  <c:v>50.74848057656613</c:v>
                </c:pt>
                <c:pt idx="31">
                  <c:v>50.32029225610214</c:v>
                </c:pt>
                <c:pt idx="32">
                  <c:v>49.787264299585736</c:v>
                </c:pt>
                <c:pt idx="33">
                  <c:v>47.50754753290676</c:v>
                </c:pt>
                <c:pt idx="34">
                  <c:v>47.16454506809555</c:v>
                </c:pt>
                <c:pt idx="35">
                  <c:v>46.66864519646039</c:v>
                </c:pt>
                <c:pt idx="36">
                  <c:v>42.84351571987337</c:v>
                </c:pt>
                <c:pt idx="37">
                  <c:v>41.64343871640856</c:v>
                </c:pt>
                <c:pt idx="38">
                  <c:v>40.45637532253999</c:v>
                </c:pt>
                <c:pt idx="39">
                  <c:v>39.433473796384156</c:v>
                </c:pt>
                <c:pt idx="40">
                  <c:v>38.357233620068776</c:v>
                </c:pt>
                <c:pt idx="41">
                  <c:v>38.009816779429414</c:v>
                </c:pt>
                <c:pt idx="42">
                  <c:v>35.50341706154922</c:v>
                </c:pt>
                <c:pt idx="43">
                  <c:v>27.766875768567704</c:v>
                </c:pt>
                <c:pt idx="44">
                  <c:v>27.09787338167518</c:v>
                </c:pt>
                <c:pt idx="45">
                  <c:v>26.538228581231344</c:v>
                </c:pt>
                <c:pt idx="46">
                  <c:v>25.461464824470177</c:v>
                </c:pt>
                <c:pt idx="47">
                  <c:v>25.116204946520217</c:v>
                </c:pt>
                <c:pt idx="48">
                  <c:v>24.819864337940498</c:v>
                </c:pt>
                <c:pt idx="49">
                  <c:v>23.512384200136765</c:v>
                </c:pt>
                <c:pt idx="50">
                  <c:v>17.50125108753988</c:v>
                </c:pt>
                <c:pt idx="51">
                  <c:v>17.377272272571595</c:v>
                </c:pt>
                <c:pt idx="52">
                  <c:v>16.428926802072244</c:v>
                </c:pt>
                <c:pt idx="53">
                  <c:v>14.489528590051684</c:v>
                </c:pt>
                <c:pt idx="54">
                  <c:v>13.620876530824924</c:v>
                </c:pt>
                <c:pt idx="55">
                  <c:v>13.527620249650989</c:v>
                </c:pt>
                <c:pt idx="56">
                  <c:v>12.108141121493324</c:v>
                </c:pt>
                <c:pt idx="57">
                  <c:v>7.6148201229587915</c:v>
                </c:pt>
                <c:pt idx="58">
                  <c:v>5.1364374227015395</c:v>
                </c:pt>
                <c:pt idx="59">
                  <c:v>4.9330911823915775</c:v>
                </c:pt>
                <c:pt idx="60">
                  <c:v>1.9490345061002798</c:v>
                </c:pt>
                <c:pt idx="61">
                  <c:v>0.013246207012743793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耳鼻喉科</c:v>
                </c:pt>
                <c:pt idx="2">
                  <c:v>中医外治中心</c:v>
                </c:pt>
                <c:pt idx="3">
                  <c:v>重症医学科</c:v>
                </c:pt>
                <c:pt idx="4">
                  <c:v>血液科</c:v>
                </c:pt>
                <c:pt idx="5">
                  <c:v>肛肠科</c:v>
                </c:pt>
                <c:pt idx="6">
                  <c:v>产科</c:v>
                </c:pt>
                <c:pt idx="7">
                  <c:v>风湿病科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肾脏内科</c:v>
                </c:pt>
                <c:pt idx="11">
                  <c:v>妇二科</c:v>
                </c:pt>
                <c:pt idx="12">
                  <c:v>康复科</c:v>
                </c:pt>
                <c:pt idx="13">
                  <c:v>小儿骨科</c:v>
                </c:pt>
                <c:pt idx="14">
                  <c:v>心血管内科</c:v>
                </c:pt>
                <c:pt idx="15">
                  <c:v>呼吸内科</c:v>
                </c:pt>
                <c:pt idx="16">
                  <c:v>脑病二科</c:v>
                </c:pt>
                <c:pt idx="17">
                  <c:v>口腔科</c:v>
                </c:pt>
                <c:pt idx="18">
                  <c:v>心病三科</c:v>
                </c:pt>
                <c:pt idx="19">
                  <c:v>胸外科</c:v>
                </c:pt>
                <c:pt idx="20">
                  <c:v>中医经典科</c:v>
                </c:pt>
                <c:pt idx="21">
                  <c:v>东区重症医学科</c:v>
                </c:pt>
                <c:pt idx="22">
                  <c:v>显微骨科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皮肤科</c:v>
                </c:pt>
                <c:pt idx="26">
                  <c:v>心病四科</c:v>
                </c:pt>
                <c:pt idx="27">
                  <c:v>神经内科</c:v>
                </c:pt>
                <c:pt idx="28">
                  <c:v>周围血管科</c:v>
                </c:pt>
                <c:pt idx="29">
                  <c:v>针灸科</c:v>
                </c:pt>
                <c:pt idx="30">
                  <c:v>妇科</c:v>
                </c:pt>
                <c:pt idx="31">
                  <c:v>肝胆外科</c:v>
                </c:pt>
                <c:pt idx="32">
                  <c:v>肿瘤内科</c:v>
                </c:pt>
                <c:pt idx="33">
                  <c:v>推拿科</c:v>
                </c:pt>
                <c:pt idx="34">
                  <c:v>乳腺甲状腺外科</c:v>
                </c:pt>
                <c:pt idx="35">
                  <c:v>心病二科</c:v>
                </c:pt>
                <c:pt idx="36">
                  <c:v>肾病科</c:v>
                </c:pt>
                <c:pt idx="37">
                  <c:v>男科</c:v>
                </c:pt>
                <c:pt idx="38">
                  <c:v>创伤骨科</c:v>
                </c:pt>
                <c:pt idx="39">
                  <c:v>内分泌科</c:v>
                </c:pt>
                <c:pt idx="40">
                  <c:v>运动损伤骨科</c:v>
                </c:pt>
                <c:pt idx="41">
                  <c:v>妇科妇二科合并</c:v>
                </c:pt>
                <c:pt idx="42">
                  <c:v>综合内科</c:v>
                </c:pt>
                <c:pt idx="43">
                  <c:v>脑病三科</c:v>
                </c:pt>
                <c:pt idx="44">
                  <c:v>眼科</c:v>
                </c:pt>
                <c:pt idx="45">
                  <c:v>美容皮肤科</c:v>
                </c:pt>
                <c:pt idx="46">
                  <c:v>身心医学科</c:v>
                </c:pt>
                <c:pt idx="47">
                  <c:v>东区肾病科</c:v>
                </c:pt>
                <c:pt idx="48">
                  <c:v>肝病科</c:v>
                </c:pt>
                <c:pt idx="49">
                  <c:v>心病一科</c:v>
                </c:pt>
                <c:pt idx="50">
                  <c:v>小儿推拿科</c:v>
                </c:pt>
                <c:pt idx="51">
                  <c:v>泌尿外科</c:v>
                </c:pt>
                <c:pt idx="52">
                  <c:v>微创骨科</c:v>
                </c:pt>
                <c:pt idx="53">
                  <c:v>普通外科</c:v>
                </c:pt>
                <c:pt idx="54">
                  <c:v>脑病一科</c:v>
                </c:pt>
                <c:pt idx="55">
                  <c:v>脊柱骨科</c:v>
                </c:pt>
                <c:pt idx="56">
                  <c:v>关节骨科</c:v>
                </c:pt>
                <c:pt idx="57">
                  <c:v>儿科</c:v>
                </c:pt>
                <c:pt idx="58">
                  <c:v>消化内科</c:v>
                </c:pt>
                <c:pt idx="59">
                  <c:v>脾胃病科</c:v>
                </c:pt>
                <c:pt idx="60">
                  <c:v>神经外科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99.77814999141852</c:v>
                </c:pt>
                <c:pt idx="2">
                  <c:v>97.90312299239628</c:v>
                </c:pt>
                <c:pt idx="3">
                  <c:v>97.11705517536552</c:v>
                </c:pt>
                <c:pt idx="4">
                  <c:v>95.71778814065263</c:v>
                </c:pt>
                <c:pt idx="5">
                  <c:v>95.23636218345345</c:v>
                </c:pt>
                <c:pt idx="6">
                  <c:v>94.43083496186502</c:v>
                </c:pt>
                <c:pt idx="7">
                  <c:v>93.65816270721551</c:v>
                </c:pt>
                <c:pt idx="8">
                  <c:v>90.21107819256586</c:v>
                </c:pt>
                <c:pt idx="9">
                  <c:v>88.66945103089974</c:v>
                </c:pt>
                <c:pt idx="10">
                  <c:v>88.43091447141684</c:v>
                </c:pt>
                <c:pt idx="11">
                  <c:v>87.50382157395991</c:v>
                </c:pt>
                <c:pt idx="12">
                  <c:v>85.67670427427917</c:v>
                </c:pt>
                <c:pt idx="13">
                  <c:v>83.0683478623366</c:v>
                </c:pt>
                <c:pt idx="14">
                  <c:v>79.82415173159542</c:v>
                </c:pt>
                <c:pt idx="15">
                  <c:v>79.14927473024497</c:v>
                </c:pt>
                <c:pt idx="16">
                  <c:v>74.67492346219022</c:v>
                </c:pt>
                <c:pt idx="17">
                  <c:v>70.64297832057086</c:v>
                </c:pt>
                <c:pt idx="18">
                  <c:v>70.48342473208768</c:v>
                </c:pt>
                <c:pt idx="19">
                  <c:v>69.84635799739856</c:v>
                </c:pt>
                <c:pt idx="20">
                  <c:v>68.124883181818</c:v>
                </c:pt>
                <c:pt idx="21">
                  <c:v>67.05774844429854</c:v>
                </c:pt>
                <c:pt idx="22">
                  <c:v>64.97146409524164</c:v>
                </c:pt>
                <c:pt idx="23">
                  <c:v>63.99180927718744</c:v>
                </c:pt>
                <c:pt idx="24">
                  <c:v>62.99012181592822</c:v>
                </c:pt>
                <c:pt idx="25">
                  <c:v>62.32981802358492</c:v>
                </c:pt>
                <c:pt idx="26">
                  <c:v>61.99152509675495</c:v>
                </c:pt>
                <c:pt idx="27">
                  <c:v>60.76454631955224</c:v>
                </c:pt>
                <c:pt idx="28">
                  <c:v>59.38876086399942</c:v>
                </c:pt>
                <c:pt idx="29">
                  <c:v>55.16672433103189</c:v>
                </c:pt>
                <c:pt idx="30">
                  <c:v>54.668816487511876</c:v>
                </c:pt>
                <c:pt idx="31">
                  <c:v>51.51096131076315</c:v>
                </c:pt>
                <c:pt idx="32">
                  <c:v>47.60437306984713</c:v>
                </c:pt>
                <c:pt idx="33">
                  <c:v>47.50784901235949</c:v>
                </c:pt>
                <c:pt idx="34">
                  <c:v>43.00905455601783</c:v>
                </c:pt>
                <c:pt idx="35">
                  <c:v>39.68156269337985</c:v>
                </c:pt>
                <c:pt idx="36">
                  <c:v>36.292162416231996</c:v>
                </c:pt>
                <c:pt idx="37">
                  <c:v>32.901991021496585</c:v>
                </c:pt>
                <c:pt idx="38">
                  <c:v>31.88549288991926</c:v>
                </c:pt>
                <c:pt idx="39">
                  <c:v>31.79813262969551</c:v>
                </c:pt>
                <c:pt idx="40">
                  <c:v>31.563696611183296</c:v>
                </c:pt>
                <c:pt idx="41">
                  <c:v>25.181701177886826</c:v>
                </c:pt>
                <c:pt idx="42">
                  <c:v>22.533850371450324</c:v>
                </c:pt>
                <c:pt idx="43">
                  <c:v>22.34243734515405</c:v>
                </c:pt>
                <c:pt idx="44">
                  <c:v>21.382130585403427</c:v>
                </c:pt>
                <c:pt idx="45">
                  <c:v>21.19380848054579</c:v>
                </c:pt>
                <c:pt idx="46">
                  <c:v>17.856697593056776</c:v>
                </c:pt>
                <c:pt idx="47">
                  <c:v>17.3999281387144</c:v>
                </c:pt>
                <c:pt idx="48">
                  <c:v>14.774107853581109</c:v>
                </c:pt>
                <c:pt idx="49">
                  <c:v>12.79870173568524</c:v>
                </c:pt>
                <c:pt idx="50">
                  <c:v>11.831658772849273</c:v>
                </c:pt>
                <c:pt idx="51">
                  <c:v>11.540899069985967</c:v>
                </c:pt>
                <c:pt idx="52">
                  <c:v>10.778081226464206</c:v>
                </c:pt>
                <c:pt idx="53">
                  <c:v>10.043990995128677</c:v>
                </c:pt>
                <c:pt idx="54">
                  <c:v>9.939446201969906</c:v>
                </c:pt>
                <c:pt idx="55">
                  <c:v>8.443537254407007</c:v>
                </c:pt>
                <c:pt idx="56">
                  <c:v>7.600610900661166</c:v>
                </c:pt>
                <c:pt idx="57">
                  <c:v>7.579174784928958</c:v>
                </c:pt>
                <c:pt idx="58">
                  <c:v>6.8788278875072395</c:v>
                </c:pt>
                <c:pt idx="59">
                  <c:v>2.750962750485267</c:v>
                </c:pt>
                <c:pt idx="60">
                  <c:v>1.1747127213081154</c:v>
                </c:pt>
                <c:pt idx="61">
                  <c:v>0.01172365012340646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微创骨科</c:v>
                </c:pt>
                <c:pt idx="2">
                  <c:v>脾胃科消化科合并</c:v>
                </c:pt>
                <c:pt idx="3">
                  <c:v>妇二科</c:v>
                </c:pt>
                <c:pt idx="4">
                  <c:v>身心医学科</c:v>
                </c:pt>
                <c:pt idx="5">
                  <c:v>乳腺甲状腺外科</c:v>
                </c:pt>
                <c:pt idx="6">
                  <c:v>脾胃病科</c:v>
                </c:pt>
                <c:pt idx="7">
                  <c:v>神经外科</c:v>
                </c:pt>
                <c:pt idx="8">
                  <c:v>脑病三科</c:v>
                </c:pt>
                <c:pt idx="9">
                  <c:v>眼科</c:v>
                </c:pt>
                <c:pt idx="10">
                  <c:v>口腔科</c:v>
                </c:pt>
                <c:pt idx="11">
                  <c:v>产科</c:v>
                </c:pt>
                <c:pt idx="12">
                  <c:v>肝病科</c:v>
                </c:pt>
                <c:pt idx="13">
                  <c:v>重症医学科</c:v>
                </c:pt>
                <c:pt idx="14">
                  <c:v>肛肠科</c:v>
                </c:pt>
                <c:pt idx="15">
                  <c:v>脑病一科</c:v>
                </c:pt>
                <c:pt idx="16">
                  <c:v>医院</c:v>
                </c:pt>
                <c:pt idx="17">
                  <c:v>综合内科</c:v>
                </c:pt>
                <c:pt idx="18">
                  <c:v>老年医学科</c:v>
                </c:pt>
                <c:pt idx="19">
                  <c:v>心病一科</c:v>
                </c:pt>
                <c:pt idx="20">
                  <c:v>针灸科</c:v>
                </c:pt>
                <c:pt idx="21">
                  <c:v>儿科</c:v>
                </c:pt>
                <c:pt idx="22">
                  <c:v>中医经典科</c:v>
                </c:pt>
                <c:pt idx="23">
                  <c:v>皮肤科</c:v>
                </c:pt>
                <c:pt idx="24">
                  <c:v>妇科</c:v>
                </c:pt>
                <c:pt idx="25">
                  <c:v>消化内科</c:v>
                </c:pt>
                <c:pt idx="26">
                  <c:v>脑病二科</c:v>
                </c:pt>
                <c:pt idx="27">
                  <c:v>心血管内科</c:v>
                </c:pt>
                <c:pt idx="28">
                  <c:v>肾脏内科</c:v>
                </c:pt>
                <c:pt idx="29">
                  <c:v>脊柱骨科</c:v>
                </c:pt>
                <c:pt idx="30">
                  <c:v>骨科</c:v>
                </c:pt>
                <c:pt idx="31">
                  <c:v>美容皮肤科</c:v>
                </c:pt>
                <c:pt idx="32">
                  <c:v>显微骨科</c:v>
                </c:pt>
                <c:pt idx="33">
                  <c:v>肿瘤内科</c:v>
                </c:pt>
                <c:pt idx="34">
                  <c:v>男科</c:v>
                </c:pt>
                <c:pt idx="35">
                  <c:v>关节骨科</c:v>
                </c:pt>
                <c:pt idx="36">
                  <c:v>周围血管科</c:v>
                </c:pt>
                <c:pt idx="37">
                  <c:v>呼吸内科</c:v>
                </c:pt>
                <c:pt idx="38">
                  <c:v>泌尿外科</c:v>
                </c:pt>
                <c:pt idx="39">
                  <c:v>中医外治中心</c:v>
                </c:pt>
                <c:pt idx="40">
                  <c:v>小儿骨科</c:v>
                </c:pt>
                <c:pt idx="41">
                  <c:v>神经内科</c:v>
                </c:pt>
                <c:pt idx="42">
                  <c:v>西区重症医学科</c:v>
                </c:pt>
                <c:pt idx="43">
                  <c:v>东区重症医学科</c:v>
                </c:pt>
                <c:pt idx="44">
                  <c:v>推拿科</c:v>
                </c:pt>
                <c:pt idx="45">
                  <c:v>妇科妇二科合并</c:v>
                </c:pt>
                <c:pt idx="46">
                  <c:v>肾病科</c:v>
                </c:pt>
                <c:pt idx="47">
                  <c:v>心病三科</c:v>
                </c:pt>
                <c:pt idx="48">
                  <c:v>心病四科</c:v>
                </c:pt>
                <c:pt idx="49">
                  <c:v>普通外科</c:v>
                </c:pt>
                <c:pt idx="50">
                  <c:v>小儿推拿科</c:v>
                </c:pt>
                <c:pt idx="51">
                  <c:v>肝胆外科</c:v>
                </c:pt>
                <c:pt idx="52">
                  <c:v>血液科</c:v>
                </c:pt>
                <c:pt idx="53">
                  <c:v>康复科</c:v>
                </c:pt>
                <c:pt idx="54">
                  <c:v>心病二科</c:v>
                </c:pt>
                <c:pt idx="55">
                  <c:v>内分泌科</c:v>
                </c:pt>
                <c:pt idx="56">
                  <c:v>创伤骨科</c:v>
                </c:pt>
                <c:pt idx="57">
                  <c:v>运动损伤骨科</c:v>
                </c:pt>
                <c:pt idx="58">
                  <c:v>耳鼻喉科</c:v>
                </c:pt>
                <c:pt idx="59">
                  <c:v>风湿病科</c:v>
                </c:pt>
                <c:pt idx="60">
                  <c:v>胸外科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97.57149057016701</c:v>
                </c:pt>
                <c:pt idx="2">
                  <c:v>93.62999870597172</c:v>
                </c:pt>
                <c:pt idx="3">
                  <c:v>92.82668155166743</c:v>
                </c:pt>
                <c:pt idx="4">
                  <c:v>90.45490232789267</c:v>
                </c:pt>
                <c:pt idx="5">
                  <c:v>87.536750204143</c:v>
                </c:pt>
                <c:pt idx="6">
                  <c:v>86.46509073697536</c:v>
                </c:pt>
                <c:pt idx="7">
                  <c:v>85.22901888166568</c:v>
                </c:pt>
                <c:pt idx="8">
                  <c:v>85.04889106225895</c:v>
                </c:pt>
                <c:pt idx="9">
                  <c:v>79.80343464202049</c:v>
                </c:pt>
                <c:pt idx="10">
                  <c:v>76.84669832272564</c:v>
                </c:pt>
                <c:pt idx="11">
                  <c:v>75.77828272103699</c:v>
                </c:pt>
                <c:pt idx="12">
                  <c:v>75.42326674188476</c:v>
                </c:pt>
                <c:pt idx="13">
                  <c:v>75.04750567226489</c:v>
                </c:pt>
                <c:pt idx="14">
                  <c:v>74.71192988271635</c:v>
                </c:pt>
                <c:pt idx="15">
                  <c:v>73.16518355373603</c:v>
                </c:pt>
                <c:pt idx="16">
                  <c:v>72.77025068507253</c:v>
                </c:pt>
                <c:pt idx="17">
                  <c:v>72.17758817443766</c:v>
                </c:pt>
                <c:pt idx="18">
                  <c:v>70.31591502496413</c:v>
                </c:pt>
                <c:pt idx="19">
                  <c:v>69.46835124314863</c:v>
                </c:pt>
                <c:pt idx="20">
                  <c:v>69.00383326740548</c:v>
                </c:pt>
                <c:pt idx="21">
                  <c:v>68.46947387492575</c:v>
                </c:pt>
                <c:pt idx="22">
                  <c:v>68.01306802664503</c:v>
                </c:pt>
                <c:pt idx="23">
                  <c:v>64.46922384079035</c:v>
                </c:pt>
                <c:pt idx="24">
                  <c:v>64.18865023727305</c:v>
                </c:pt>
                <c:pt idx="25">
                  <c:v>62.09286924316667</c:v>
                </c:pt>
                <c:pt idx="26">
                  <c:v>61.679309432422876</c:v>
                </c:pt>
                <c:pt idx="27">
                  <c:v>59.257602835342006</c:v>
                </c:pt>
                <c:pt idx="28">
                  <c:v>57.39595081025142</c:v>
                </c:pt>
                <c:pt idx="29">
                  <c:v>55.24312498163749</c:v>
                </c:pt>
                <c:pt idx="30">
                  <c:v>53.81855614916993</c:v>
                </c:pt>
                <c:pt idx="31">
                  <c:v>46.74605702341282</c:v>
                </c:pt>
                <c:pt idx="32">
                  <c:v>45.530202884296514</c:v>
                </c:pt>
                <c:pt idx="33">
                  <c:v>45.50641038619862</c:v>
                </c:pt>
                <c:pt idx="34">
                  <c:v>44.69271596385277</c:v>
                </c:pt>
                <c:pt idx="35">
                  <c:v>42.03679803004495</c:v>
                </c:pt>
                <c:pt idx="36">
                  <c:v>41.8010278052836</c:v>
                </c:pt>
                <c:pt idx="37">
                  <c:v>36.17702801938794</c:v>
                </c:pt>
                <c:pt idx="38">
                  <c:v>35.50228719947387</c:v>
                </c:pt>
                <c:pt idx="39">
                  <c:v>34.73848428938499</c:v>
                </c:pt>
                <c:pt idx="40">
                  <c:v>34.009912367285075</c:v>
                </c:pt>
                <c:pt idx="41">
                  <c:v>30.132523303104815</c:v>
                </c:pt>
                <c:pt idx="42">
                  <c:v>29.626806590698834</c:v>
                </c:pt>
                <c:pt idx="43">
                  <c:v>29.603756422210893</c:v>
                </c:pt>
                <c:pt idx="44">
                  <c:v>28.9080134610557</c:v>
                </c:pt>
                <c:pt idx="45">
                  <c:v>24.647253472478372</c:v>
                </c:pt>
                <c:pt idx="46">
                  <c:v>24.27950732314776</c:v>
                </c:pt>
                <c:pt idx="47">
                  <c:v>23.669260155576296</c:v>
                </c:pt>
                <c:pt idx="48">
                  <c:v>22.142944815645166</c:v>
                </c:pt>
                <c:pt idx="49">
                  <c:v>19.805061742017795</c:v>
                </c:pt>
                <c:pt idx="50">
                  <c:v>19.629257808747898</c:v>
                </c:pt>
                <c:pt idx="51">
                  <c:v>17.038551557607054</c:v>
                </c:pt>
                <c:pt idx="52">
                  <c:v>15.869175658833093</c:v>
                </c:pt>
                <c:pt idx="53">
                  <c:v>15.508056693041073</c:v>
                </c:pt>
                <c:pt idx="54">
                  <c:v>12.331240497377134</c:v>
                </c:pt>
                <c:pt idx="55">
                  <c:v>12.264784815905724</c:v>
                </c:pt>
                <c:pt idx="56">
                  <c:v>11.930608118361205</c:v>
                </c:pt>
                <c:pt idx="57">
                  <c:v>10.443996268549649</c:v>
                </c:pt>
                <c:pt idx="58">
                  <c:v>7.726865452566722</c:v>
                </c:pt>
                <c:pt idx="59">
                  <c:v>6.738910339041223</c:v>
                </c:pt>
                <c:pt idx="60">
                  <c:v>6.703660052838307</c:v>
                </c:pt>
                <c:pt idx="61">
                  <c:v>2.8501207921358542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肝胆外科</c:v>
                </c:pt>
                <c:pt idx="2">
                  <c:v>普通外科</c:v>
                </c:pt>
                <c:pt idx="3">
                  <c:v>周围血管科</c:v>
                </c:pt>
                <c:pt idx="4">
                  <c:v>消化内科</c:v>
                </c:pt>
                <c:pt idx="5">
                  <c:v>脾胃科消化科合并</c:v>
                </c:pt>
                <c:pt idx="6">
                  <c:v>老年医学科</c:v>
                </c:pt>
                <c:pt idx="7">
                  <c:v>肛肠科</c:v>
                </c:pt>
                <c:pt idx="8">
                  <c:v>运动损伤骨科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儿科</c:v>
                </c:pt>
                <c:pt idx="12">
                  <c:v>心病一科</c:v>
                </c:pt>
                <c:pt idx="13">
                  <c:v>脑病二科</c:v>
                </c:pt>
                <c:pt idx="14">
                  <c:v>心病二科</c:v>
                </c:pt>
                <c:pt idx="15">
                  <c:v>乳腺甲状腺外科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妇二科</c:v>
                </c:pt>
                <c:pt idx="19">
                  <c:v>显微骨科</c:v>
                </c:pt>
                <c:pt idx="20">
                  <c:v>肿瘤内科</c:v>
                </c:pt>
                <c:pt idx="21">
                  <c:v>泌尿外科</c:v>
                </c:pt>
                <c:pt idx="22">
                  <c:v>东区肾病科</c:v>
                </c:pt>
                <c:pt idx="23">
                  <c:v>口腔科</c:v>
                </c:pt>
                <c:pt idx="24">
                  <c:v>医院</c:v>
                </c:pt>
                <c:pt idx="25">
                  <c:v>脾胃病科</c:v>
                </c:pt>
                <c:pt idx="26">
                  <c:v>东区重症医学科</c:v>
                </c:pt>
                <c:pt idx="27">
                  <c:v>男科</c:v>
                </c:pt>
                <c:pt idx="28">
                  <c:v>耳鼻喉科</c:v>
                </c:pt>
                <c:pt idx="29">
                  <c:v>内分泌科</c:v>
                </c:pt>
                <c:pt idx="30">
                  <c:v>脑病一科</c:v>
                </c:pt>
                <c:pt idx="31">
                  <c:v>皮肤科</c:v>
                </c:pt>
                <c:pt idx="32">
                  <c:v>西区重症医学科</c:v>
                </c:pt>
                <c:pt idx="33">
                  <c:v>微创骨科</c:v>
                </c:pt>
                <c:pt idx="34">
                  <c:v>针灸科</c:v>
                </c:pt>
                <c:pt idx="35">
                  <c:v>关节骨科</c:v>
                </c:pt>
                <c:pt idx="36">
                  <c:v>肝病科</c:v>
                </c:pt>
                <c:pt idx="37">
                  <c:v>眼科</c:v>
                </c:pt>
                <c:pt idx="38">
                  <c:v>肾脏内科</c:v>
                </c:pt>
                <c:pt idx="39">
                  <c:v>脊柱骨科</c:v>
                </c:pt>
                <c:pt idx="40">
                  <c:v>骨科</c:v>
                </c:pt>
                <c:pt idx="41">
                  <c:v>心病四科</c:v>
                </c:pt>
                <c:pt idx="42">
                  <c:v>综合内科</c:v>
                </c:pt>
                <c:pt idx="43">
                  <c:v>中医外治中心</c:v>
                </c:pt>
                <c:pt idx="44">
                  <c:v>胸外科</c:v>
                </c:pt>
                <c:pt idx="45">
                  <c:v>中医经典科</c:v>
                </c:pt>
                <c:pt idx="46">
                  <c:v>美容皮肤科</c:v>
                </c:pt>
                <c:pt idx="47">
                  <c:v>神经内科</c:v>
                </c:pt>
                <c:pt idx="48">
                  <c:v>推拿科</c:v>
                </c:pt>
                <c:pt idx="49">
                  <c:v>产科</c:v>
                </c:pt>
                <c:pt idx="50">
                  <c:v>风湿病科</c:v>
                </c:pt>
                <c:pt idx="51">
                  <c:v>重症医学科</c:v>
                </c:pt>
                <c:pt idx="52">
                  <c:v>妇科妇二科合并</c:v>
                </c:pt>
                <c:pt idx="53">
                  <c:v>妇科</c:v>
                </c:pt>
                <c:pt idx="54">
                  <c:v>脑病三科</c:v>
                </c:pt>
                <c:pt idx="55">
                  <c:v>心病三科</c:v>
                </c:pt>
                <c:pt idx="56">
                  <c:v>血液科</c:v>
                </c:pt>
                <c:pt idx="57">
                  <c:v>康复科</c:v>
                </c:pt>
                <c:pt idx="58">
                  <c:v>小儿骨科</c:v>
                </c:pt>
                <c:pt idx="59">
                  <c:v>呼吸内科</c:v>
                </c:pt>
                <c:pt idx="60">
                  <c:v>神经外科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97.59351799624419</c:v>
                </c:pt>
                <c:pt idx="2">
                  <c:v>94.72375234217682</c:v>
                </c:pt>
                <c:pt idx="3">
                  <c:v>91.11288074059918</c:v>
                </c:pt>
                <c:pt idx="4">
                  <c:v>90.30692394782328</c:v>
                </c:pt>
                <c:pt idx="5">
                  <c:v>89.14123700087019</c:v>
                </c:pt>
                <c:pt idx="6">
                  <c:v>88.69307992375747</c:v>
                </c:pt>
                <c:pt idx="7">
                  <c:v>88.65349805486872</c:v>
                </c:pt>
                <c:pt idx="8">
                  <c:v>85.66999032127514</c:v>
                </c:pt>
                <c:pt idx="9">
                  <c:v>85.47090387227418</c:v>
                </c:pt>
                <c:pt idx="10">
                  <c:v>82.54797615573757</c:v>
                </c:pt>
                <c:pt idx="11">
                  <c:v>82.50030778804243</c:v>
                </c:pt>
                <c:pt idx="12">
                  <c:v>82.23007861938413</c:v>
                </c:pt>
                <c:pt idx="13">
                  <c:v>77.3443677165638</c:v>
                </c:pt>
                <c:pt idx="14">
                  <c:v>76.35521400379871</c:v>
                </c:pt>
                <c:pt idx="15">
                  <c:v>74.8715486977039</c:v>
                </c:pt>
                <c:pt idx="16">
                  <c:v>73.15746188017138</c:v>
                </c:pt>
                <c:pt idx="17">
                  <c:v>70.47926208752428</c:v>
                </c:pt>
                <c:pt idx="18">
                  <c:v>68.113691700539</c:v>
                </c:pt>
                <c:pt idx="19">
                  <c:v>65.81034346803534</c:v>
                </c:pt>
                <c:pt idx="20">
                  <c:v>65.54975202101471</c:v>
                </c:pt>
                <c:pt idx="21">
                  <c:v>65.00501666379438</c:v>
                </c:pt>
                <c:pt idx="22">
                  <c:v>63.435716391615465</c:v>
                </c:pt>
                <c:pt idx="23">
                  <c:v>60.70221866141922</c:v>
                </c:pt>
                <c:pt idx="24">
                  <c:v>60.254124480537975</c:v>
                </c:pt>
                <c:pt idx="25">
                  <c:v>59.53661027963839</c:v>
                </c:pt>
                <c:pt idx="26">
                  <c:v>58.015460092983474</c:v>
                </c:pt>
                <c:pt idx="27">
                  <c:v>53.06525050377428</c:v>
                </c:pt>
                <c:pt idx="28">
                  <c:v>51.93887248550863</c:v>
                </c:pt>
                <c:pt idx="29">
                  <c:v>49.55850729443502</c:v>
                </c:pt>
                <c:pt idx="30">
                  <c:v>47.71549156513831</c:v>
                </c:pt>
                <c:pt idx="31">
                  <c:v>41.482165732373495</c:v>
                </c:pt>
                <c:pt idx="32">
                  <c:v>40.915531963316035</c:v>
                </c:pt>
                <c:pt idx="33">
                  <c:v>39.3651916643591</c:v>
                </c:pt>
                <c:pt idx="34">
                  <c:v>39.36209775256602</c:v>
                </c:pt>
                <c:pt idx="35">
                  <c:v>39.28573902409168</c:v>
                </c:pt>
                <c:pt idx="36">
                  <c:v>38.3182872632852</c:v>
                </c:pt>
                <c:pt idx="37">
                  <c:v>37.129102004689734</c:v>
                </c:pt>
                <c:pt idx="38">
                  <c:v>35.99096527367987</c:v>
                </c:pt>
                <c:pt idx="39">
                  <c:v>35.59381791100881</c:v>
                </c:pt>
                <c:pt idx="40">
                  <c:v>34.27732733802195</c:v>
                </c:pt>
                <c:pt idx="41">
                  <c:v>33.03858243961836</c:v>
                </c:pt>
                <c:pt idx="42">
                  <c:v>31.529997376511098</c:v>
                </c:pt>
                <c:pt idx="43">
                  <c:v>30.816048786221337</c:v>
                </c:pt>
                <c:pt idx="44">
                  <c:v>30.666387476916707</c:v>
                </c:pt>
                <c:pt idx="45">
                  <c:v>25.722152437190395</c:v>
                </c:pt>
                <c:pt idx="46">
                  <c:v>23.937921661193986</c:v>
                </c:pt>
                <c:pt idx="47">
                  <c:v>23.838302527610107</c:v>
                </c:pt>
                <c:pt idx="48">
                  <c:v>22.347427421752943</c:v>
                </c:pt>
                <c:pt idx="49">
                  <c:v>21.798718594253764</c:v>
                </c:pt>
                <c:pt idx="50">
                  <c:v>20.98605609074458</c:v>
                </c:pt>
                <c:pt idx="51">
                  <c:v>14.994387272900694</c:v>
                </c:pt>
                <c:pt idx="52">
                  <c:v>12.581095126055486</c:v>
                </c:pt>
                <c:pt idx="53">
                  <c:v>9.884851439619476</c:v>
                </c:pt>
                <c:pt idx="54">
                  <c:v>9.767476231197639</c:v>
                </c:pt>
                <c:pt idx="55">
                  <c:v>8.042881283302025</c:v>
                </c:pt>
                <c:pt idx="56">
                  <c:v>4.904998773133678</c:v>
                </c:pt>
                <c:pt idx="57">
                  <c:v>4.243465624414127</c:v>
                </c:pt>
                <c:pt idx="58">
                  <c:v>2.8269111265905242</c:v>
                </c:pt>
                <c:pt idx="59">
                  <c:v>2.388150467819231</c:v>
                </c:pt>
                <c:pt idx="60">
                  <c:v>2.3578324637608903</c:v>
                </c:pt>
                <c:pt idx="61">
                  <c:v>0.7148079705866021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神经外科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肛肠科</c:v>
                </c:pt>
                <c:pt idx="5">
                  <c:v>创伤骨科</c:v>
                </c:pt>
                <c:pt idx="6">
                  <c:v>儿科</c:v>
                </c:pt>
                <c:pt idx="7">
                  <c:v>乳腺甲状腺外科</c:v>
                </c:pt>
                <c:pt idx="8">
                  <c:v>耳鼻喉科</c:v>
                </c:pt>
                <c:pt idx="9">
                  <c:v>中医外治中心</c:v>
                </c:pt>
                <c:pt idx="10">
                  <c:v>产科</c:v>
                </c:pt>
                <c:pt idx="11">
                  <c:v>肾脏内科</c:v>
                </c:pt>
                <c:pt idx="12">
                  <c:v>东区肾病科</c:v>
                </c:pt>
                <c:pt idx="13">
                  <c:v>内分泌科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小儿骨科</c:v>
                </c:pt>
                <c:pt idx="17">
                  <c:v>妇科妇二科合并</c:v>
                </c:pt>
                <c:pt idx="18">
                  <c:v>显微骨科</c:v>
                </c:pt>
                <c:pt idx="19">
                  <c:v>综合内科</c:v>
                </c:pt>
                <c:pt idx="20">
                  <c:v>眼科</c:v>
                </c:pt>
                <c:pt idx="21">
                  <c:v>西区重症医学科</c:v>
                </c:pt>
                <c:pt idx="22">
                  <c:v>骨科</c:v>
                </c:pt>
                <c:pt idx="23">
                  <c:v>美容皮肤科</c:v>
                </c:pt>
                <c:pt idx="24">
                  <c:v>周围血管科</c:v>
                </c:pt>
                <c:pt idx="25">
                  <c:v>脑病二科</c:v>
                </c:pt>
                <c:pt idx="26">
                  <c:v>心血管内科</c:v>
                </c:pt>
                <c:pt idx="27">
                  <c:v>肾病科</c:v>
                </c:pt>
                <c:pt idx="28">
                  <c:v>泌尿外科</c:v>
                </c:pt>
                <c:pt idx="29">
                  <c:v>脑病三科</c:v>
                </c:pt>
                <c:pt idx="30">
                  <c:v>针灸科</c:v>
                </c:pt>
                <c:pt idx="31">
                  <c:v>脑病一科</c:v>
                </c:pt>
                <c:pt idx="32">
                  <c:v>脾胃科消化科合并</c:v>
                </c:pt>
                <c:pt idx="33">
                  <c:v>老年医学科</c:v>
                </c:pt>
                <c:pt idx="34">
                  <c:v>东区重症医学科</c:v>
                </c:pt>
                <c:pt idx="35">
                  <c:v>妇二科</c:v>
                </c:pt>
                <c:pt idx="36">
                  <c:v>普通外科</c:v>
                </c:pt>
                <c:pt idx="37">
                  <c:v>微创骨科</c:v>
                </c:pt>
                <c:pt idx="38">
                  <c:v>肝病科</c:v>
                </c:pt>
                <c:pt idx="39">
                  <c:v>神经内科</c:v>
                </c:pt>
                <c:pt idx="40">
                  <c:v>运动损伤骨科</c:v>
                </c:pt>
                <c:pt idx="41">
                  <c:v>心病三科</c:v>
                </c:pt>
                <c:pt idx="42">
                  <c:v>男科</c:v>
                </c:pt>
                <c:pt idx="43">
                  <c:v>中医经典科</c:v>
                </c:pt>
                <c:pt idx="44">
                  <c:v>口腔科</c:v>
                </c:pt>
                <c:pt idx="45">
                  <c:v>皮肤科</c:v>
                </c:pt>
                <c:pt idx="46">
                  <c:v>小儿推拿科</c:v>
                </c:pt>
                <c:pt idx="47">
                  <c:v>肿瘤内科</c:v>
                </c:pt>
                <c:pt idx="48">
                  <c:v>脾胃病科</c:v>
                </c:pt>
                <c:pt idx="49">
                  <c:v>肝胆外科</c:v>
                </c:pt>
                <c:pt idx="50">
                  <c:v>心病二科</c:v>
                </c:pt>
                <c:pt idx="51">
                  <c:v>治未病中心</c:v>
                </c:pt>
                <c:pt idx="52">
                  <c:v>妇科</c:v>
                </c:pt>
                <c:pt idx="53">
                  <c:v>消化内科</c:v>
                </c:pt>
                <c:pt idx="54">
                  <c:v>关节骨科</c:v>
                </c:pt>
                <c:pt idx="55">
                  <c:v>血液科</c:v>
                </c:pt>
                <c:pt idx="56">
                  <c:v>呼吸内科</c:v>
                </c:pt>
                <c:pt idx="57">
                  <c:v>身心医学科</c:v>
                </c:pt>
                <c:pt idx="58">
                  <c:v>脊柱骨科</c:v>
                </c:pt>
                <c:pt idx="59">
                  <c:v>胸外科</c:v>
                </c:pt>
                <c:pt idx="60">
                  <c:v>推拿科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99.98481176570617</c:v>
                </c:pt>
                <c:pt idx="2">
                  <c:v>99.12677827325749</c:v>
                </c:pt>
                <c:pt idx="3">
                  <c:v>95.05873191987257</c:v>
                </c:pt>
                <c:pt idx="4">
                  <c:v>94.29747953870317</c:v>
                </c:pt>
                <c:pt idx="5">
                  <c:v>90.96697066312082</c:v>
                </c:pt>
                <c:pt idx="6">
                  <c:v>88.58392331105067</c:v>
                </c:pt>
                <c:pt idx="7">
                  <c:v>87.46211868870597</c:v>
                </c:pt>
                <c:pt idx="8">
                  <c:v>86.16178968541152</c:v>
                </c:pt>
                <c:pt idx="9">
                  <c:v>86.03291424601152</c:v>
                </c:pt>
                <c:pt idx="10">
                  <c:v>86.01380390219383</c:v>
                </c:pt>
                <c:pt idx="11">
                  <c:v>84.09636838680935</c:v>
                </c:pt>
                <c:pt idx="12">
                  <c:v>83.28012278909512</c:v>
                </c:pt>
                <c:pt idx="13">
                  <c:v>83.00270054063658</c:v>
                </c:pt>
                <c:pt idx="14">
                  <c:v>82.78212148630074</c:v>
                </c:pt>
                <c:pt idx="15">
                  <c:v>82.57806365262685</c:v>
                </c:pt>
                <c:pt idx="16">
                  <c:v>81.3842503571706</c:v>
                </c:pt>
                <c:pt idx="17">
                  <c:v>80.1584134943324</c:v>
                </c:pt>
                <c:pt idx="18">
                  <c:v>74.2158657717442</c:v>
                </c:pt>
                <c:pt idx="19">
                  <c:v>66.9156353615081</c:v>
                </c:pt>
                <c:pt idx="20">
                  <c:v>65.64505852945928</c:v>
                </c:pt>
                <c:pt idx="21">
                  <c:v>60.926949338872305</c:v>
                </c:pt>
                <c:pt idx="22">
                  <c:v>60.24730431755959</c:v>
                </c:pt>
                <c:pt idx="23">
                  <c:v>58.195503243057374</c:v>
                </c:pt>
                <c:pt idx="24">
                  <c:v>56.579823934490946</c:v>
                </c:pt>
                <c:pt idx="25">
                  <c:v>55.98792850464112</c:v>
                </c:pt>
                <c:pt idx="26">
                  <c:v>54.42892287640195</c:v>
                </c:pt>
                <c:pt idx="27">
                  <c:v>53.338011505745776</c:v>
                </c:pt>
                <c:pt idx="28">
                  <c:v>53.1458163466126</c:v>
                </c:pt>
                <c:pt idx="29">
                  <c:v>50.943805367675516</c:v>
                </c:pt>
                <c:pt idx="30">
                  <c:v>50.535311932695635</c:v>
                </c:pt>
                <c:pt idx="31">
                  <c:v>47.81312012946015</c:v>
                </c:pt>
                <c:pt idx="32">
                  <c:v>46.239973401665495</c:v>
                </c:pt>
                <c:pt idx="33">
                  <c:v>45.7810103913302</c:v>
                </c:pt>
                <c:pt idx="34">
                  <c:v>43.616851433139885</c:v>
                </c:pt>
                <c:pt idx="35">
                  <c:v>43.59040667095036</c:v>
                </c:pt>
                <c:pt idx="36">
                  <c:v>43.27792562868463</c:v>
                </c:pt>
                <c:pt idx="37">
                  <c:v>43.052562367780304</c:v>
                </c:pt>
                <c:pt idx="38">
                  <c:v>41.48915443117633</c:v>
                </c:pt>
                <c:pt idx="39">
                  <c:v>40.17681012131882</c:v>
                </c:pt>
                <c:pt idx="40">
                  <c:v>33.910461716660784</c:v>
                </c:pt>
                <c:pt idx="41">
                  <c:v>32.685646625015934</c:v>
                </c:pt>
                <c:pt idx="42">
                  <c:v>30.88492276297266</c:v>
                </c:pt>
                <c:pt idx="43">
                  <c:v>30.242651763552253</c:v>
                </c:pt>
                <c:pt idx="44">
                  <c:v>27.810852314106498</c:v>
                </c:pt>
                <c:pt idx="45">
                  <c:v>26.639980819056394</c:v>
                </c:pt>
                <c:pt idx="46">
                  <c:v>22.685330751956855</c:v>
                </c:pt>
                <c:pt idx="47">
                  <c:v>21.375110186712973</c:v>
                </c:pt>
                <c:pt idx="48">
                  <c:v>21.36180478635217</c:v>
                </c:pt>
                <c:pt idx="49">
                  <c:v>19.184398206237525</c:v>
                </c:pt>
                <c:pt idx="50">
                  <c:v>18.713719341538287</c:v>
                </c:pt>
                <c:pt idx="51">
                  <c:v>17.30113938984831</c:v>
                </c:pt>
                <c:pt idx="52">
                  <c:v>14.578646118864393</c:v>
                </c:pt>
                <c:pt idx="53">
                  <c:v>11.31930166330307</c:v>
                </c:pt>
                <c:pt idx="54">
                  <c:v>10.772917669908411</c:v>
                </c:pt>
                <c:pt idx="55">
                  <c:v>9.550204028551997</c:v>
                </c:pt>
                <c:pt idx="56">
                  <c:v>9.249734117533409</c:v>
                </c:pt>
                <c:pt idx="57">
                  <c:v>8.892868145437514</c:v>
                </c:pt>
                <c:pt idx="58">
                  <c:v>8.44104420314652</c:v>
                </c:pt>
                <c:pt idx="59">
                  <c:v>4.3805818992670424</c:v>
                </c:pt>
                <c:pt idx="60">
                  <c:v>2.571173072901414</c:v>
                </c:pt>
                <c:pt idx="61">
                  <c:v>1.8898309478616748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运动损伤骨科</c:v>
                </c:pt>
                <c:pt idx="2">
                  <c:v>神经外科</c:v>
                </c:pt>
                <c:pt idx="3">
                  <c:v>口腔科</c:v>
                </c:pt>
                <c:pt idx="4">
                  <c:v>东区重症医学科</c:v>
                </c:pt>
                <c:pt idx="5">
                  <c:v>胸外科</c:v>
                </c:pt>
                <c:pt idx="6">
                  <c:v>血液科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康复科</c:v>
                </c:pt>
                <c:pt idx="10">
                  <c:v>肾脏内科</c:v>
                </c:pt>
                <c:pt idx="11">
                  <c:v>针灸科</c:v>
                </c:pt>
                <c:pt idx="12">
                  <c:v>周围血管科</c:v>
                </c:pt>
                <c:pt idx="13">
                  <c:v>脊柱骨科</c:v>
                </c:pt>
                <c:pt idx="14">
                  <c:v>皮肤科</c:v>
                </c:pt>
                <c:pt idx="15">
                  <c:v>微创骨科</c:v>
                </c:pt>
                <c:pt idx="16">
                  <c:v>妇二科</c:v>
                </c:pt>
                <c:pt idx="17">
                  <c:v>泌尿外科</c:v>
                </c:pt>
                <c:pt idx="18">
                  <c:v>乳腺甲状腺外科</c:v>
                </c:pt>
                <c:pt idx="19">
                  <c:v>重症医学科</c:v>
                </c:pt>
                <c:pt idx="20">
                  <c:v>显微骨科</c:v>
                </c:pt>
                <c:pt idx="21">
                  <c:v>脑病二科</c:v>
                </c:pt>
                <c:pt idx="22">
                  <c:v>脾胃病科</c:v>
                </c:pt>
                <c:pt idx="23">
                  <c:v>美容皮肤科</c:v>
                </c:pt>
                <c:pt idx="24">
                  <c:v>医院</c:v>
                </c:pt>
                <c:pt idx="25">
                  <c:v>神经内科</c:v>
                </c:pt>
                <c:pt idx="26">
                  <c:v>消化内科</c:v>
                </c:pt>
                <c:pt idx="27">
                  <c:v>西区重症医学科</c:v>
                </c:pt>
                <c:pt idx="28">
                  <c:v>中医经典科</c:v>
                </c:pt>
                <c:pt idx="29">
                  <c:v>肝病科</c:v>
                </c:pt>
                <c:pt idx="30">
                  <c:v>脑病一科</c:v>
                </c:pt>
                <c:pt idx="31">
                  <c:v>肝胆外科</c:v>
                </c:pt>
                <c:pt idx="32">
                  <c:v>脑病三科</c:v>
                </c:pt>
                <c:pt idx="33">
                  <c:v>肾病科</c:v>
                </c:pt>
                <c:pt idx="34">
                  <c:v>小儿骨科</c:v>
                </c:pt>
                <c:pt idx="35">
                  <c:v>妇科妇二科合并</c:v>
                </c:pt>
                <c:pt idx="36">
                  <c:v>呼吸内科</c:v>
                </c:pt>
                <c:pt idx="37">
                  <c:v>儿科</c:v>
                </c:pt>
                <c:pt idx="38">
                  <c:v>妇科</c:v>
                </c:pt>
                <c:pt idx="39">
                  <c:v>心病一科</c:v>
                </c:pt>
                <c:pt idx="40">
                  <c:v>男科</c:v>
                </c:pt>
                <c:pt idx="41">
                  <c:v>风湿病科</c:v>
                </c:pt>
                <c:pt idx="42">
                  <c:v>小儿推拿科</c:v>
                </c:pt>
                <c:pt idx="43">
                  <c:v>心血管内科</c:v>
                </c:pt>
                <c:pt idx="44">
                  <c:v>推拿科</c:v>
                </c:pt>
                <c:pt idx="45">
                  <c:v>产科</c:v>
                </c:pt>
                <c:pt idx="46">
                  <c:v>心病二科</c:v>
                </c:pt>
                <c:pt idx="47">
                  <c:v>普通外科</c:v>
                </c:pt>
                <c:pt idx="48">
                  <c:v>身心医学科</c:v>
                </c:pt>
                <c:pt idx="49">
                  <c:v>老年医学科</c:v>
                </c:pt>
                <c:pt idx="50">
                  <c:v>肛肠科</c:v>
                </c:pt>
                <c:pt idx="51">
                  <c:v>肿瘤内科</c:v>
                </c:pt>
                <c:pt idx="52">
                  <c:v>眼科</c:v>
                </c:pt>
                <c:pt idx="53">
                  <c:v>脾胃科消化科合并</c:v>
                </c:pt>
                <c:pt idx="54">
                  <c:v>骨科</c:v>
                </c:pt>
                <c:pt idx="55">
                  <c:v>耳鼻喉科</c:v>
                </c:pt>
                <c:pt idx="56">
                  <c:v>中医外治中心</c:v>
                </c:pt>
                <c:pt idx="57">
                  <c:v>心病三科</c:v>
                </c:pt>
                <c:pt idx="58">
                  <c:v>东区肾病科</c:v>
                </c:pt>
                <c:pt idx="59">
                  <c:v>综合内科</c:v>
                </c:pt>
                <c:pt idx="60">
                  <c:v>心病四科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99.29204582911657</c:v>
                </c:pt>
                <c:pt idx="2">
                  <c:v>98.24371833021019</c:v>
                </c:pt>
                <c:pt idx="3">
                  <c:v>97.75415742456957</c:v>
                </c:pt>
                <c:pt idx="4">
                  <c:v>95.27672017090032</c:v>
                </c:pt>
                <c:pt idx="5">
                  <c:v>93.48059245960205</c:v>
                </c:pt>
                <c:pt idx="6">
                  <c:v>91.46235067713366</c:v>
                </c:pt>
                <c:pt idx="7">
                  <c:v>88.10366544468621</c:v>
                </c:pt>
                <c:pt idx="8">
                  <c:v>87.68471357340863</c:v>
                </c:pt>
                <c:pt idx="9">
                  <c:v>84.74904806979256</c:v>
                </c:pt>
                <c:pt idx="10">
                  <c:v>83.22751013788277</c:v>
                </c:pt>
                <c:pt idx="11">
                  <c:v>81.72773504678862</c:v>
                </c:pt>
                <c:pt idx="12">
                  <c:v>79.03705646580838</c:v>
                </c:pt>
                <c:pt idx="13">
                  <c:v>78.29833279279423</c:v>
                </c:pt>
                <c:pt idx="14">
                  <c:v>77.78324692206381</c:v>
                </c:pt>
                <c:pt idx="15">
                  <c:v>77.74782950430345</c:v>
                </c:pt>
                <c:pt idx="16">
                  <c:v>75.36967568562284</c:v>
                </c:pt>
                <c:pt idx="17">
                  <c:v>73.15186975471806</c:v>
                </c:pt>
                <c:pt idx="18">
                  <c:v>72.37519337996827</c:v>
                </c:pt>
                <c:pt idx="19">
                  <c:v>68.18892354841196</c:v>
                </c:pt>
                <c:pt idx="20">
                  <c:v>67.05514301551615</c:v>
                </c:pt>
                <c:pt idx="21">
                  <c:v>66.54234805129168</c:v>
                </c:pt>
                <c:pt idx="22">
                  <c:v>64.54493983432334</c:v>
                </c:pt>
                <c:pt idx="23">
                  <c:v>62.807036719846906</c:v>
                </c:pt>
                <c:pt idx="24">
                  <c:v>61.98386898403788</c:v>
                </c:pt>
                <c:pt idx="25">
                  <c:v>61.843552687323715</c:v>
                </c:pt>
                <c:pt idx="26">
                  <c:v>61.31096470390065</c:v>
                </c:pt>
                <c:pt idx="27">
                  <c:v>60.1211077507472</c:v>
                </c:pt>
                <c:pt idx="28">
                  <c:v>58.54592234396912</c:v>
                </c:pt>
                <c:pt idx="29">
                  <c:v>57.669309123135804</c:v>
                </c:pt>
                <c:pt idx="30">
                  <c:v>57.38785290642866</c:v>
                </c:pt>
                <c:pt idx="31">
                  <c:v>57.15839407452715</c:v>
                </c:pt>
                <c:pt idx="32">
                  <c:v>55.87795440081993</c:v>
                </c:pt>
                <c:pt idx="33">
                  <c:v>50.763763221038865</c:v>
                </c:pt>
                <c:pt idx="34">
                  <c:v>47.55331548662327</c:v>
                </c:pt>
                <c:pt idx="35">
                  <c:v>47.480837413550695</c:v>
                </c:pt>
                <c:pt idx="36">
                  <c:v>44.58104996582447</c:v>
                </c:pt>
                <c:pt idx="37">
                  <c:v>42.02004436340508</c:v>
                </c:pt>
                <c:pt idx="38">
                  <c:v>41.90463406452462</c:v>
                </c:pt>
                <c:pt idx="39">
                  <c:v>40.77374149459178</c:v>
                </c:pt>
                <c:pt idx="40">
                  <c:v>39.37857450616044</c:v>
                </c:pt>
                <c:pt idx="41">
                  <c:v>36.477858683259576</c:v>
                </c:pt>
                <c:pt idx="42">
                  <c:v>36.180949132418505</c:v>
                </c:pt>
                <c:pt idx="43">
                  <c:v>35.417282764243204</c:v>
                </c:pt>
                <c:pt idx="44">
                  <c:v>33.488513396550985</c:v>
                </c:pt>
                <c:pt idx="45">
                  <c:v>33.36077118130024</c:v>
                </c:pt>
                <c:pt idx="46">
                  <c:v>31.666479999469665</c:v>
                </c:pt>
                <c:pt idx="47">
                  <c:v>27.41995903612681</c:v>
                </c:pt>
                <c:pt idx="48">
                  <c:v>27.167365574154946</c:v>
                </c:pt>
                <c:pt idx="49">
                  <c:v>26.639547770938055</c:v>
                </c:pt>
                <c:pt idx="50">
                  <c:v>24.609415903959082</c:v>
                </c:pt>
                <c:pt idx="51">
                  <c:v>22.517399111961634</c:v>
                </c:pt>
                <c:pt idx="52">
                  <c:v>22.440461290473234</c:v>
                </c:pt>
                <c:pt idx="53">
                  <c:v>21.76238932649257</c:v>
                </c:pt>
                <c:pt idx="54">
                  <c:v>14.772007940023236</c:v>
                </c:pt>
                <c:pt idx="55">
                  <c:v>13.436226767910298</c:v>
                </c:pt>
                <c:pt idx="56">
                  <c:v>10.260601212196397</c:v>
                </c:pt>
                <c:pt idx="57">
                  <c:v>9.831642275977554</c:v>
                </c:pt>
                <c:pt idx="58">
                  <c:v>7.198948440854848</c:v>
                </c:pt>
                <c:pt idx="59">
                  <c:v>6.903525475789609</c:v>
                </c:pt>
                <c:pt idx="60">
                  <c:v>6.577603441757793</c:v>
                </c:pt>
                <c:pt idx="61">
                  <c:v>6.562313015340529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推拿科</c:v>
                </c:pt>
                <c:pt idx="2">
                  <c:v>胸外科</c:v>
                </c:pt>
                <c:pt idx="3">
                  <c:v>关节骨科</c:v>
                </c:pt>
                <c:pt idx="4">
                  <c:v>微创骨科</c:v>
                </c:pt>
                <c:pt idx="5">
                  <c:v>妇科</c:v>
                </c:pt>
                <c:pt idx="6">
                  <c:v>针灸科</c:v>
                </c:pt>
                <c:pt idx="7">
                  <c:v>老年医学科</c:v>
                </c:pt>
                <c:pt idx="8">
                  <c:v>口腔科</c:v>
                </c:pt>
                <c:pt idx="9">
                  <c:v>血液科</c:v>
                </c:pt>
                <c:pt idx="10">
                  <c:v>美容皮肤科</c:v>
                </c:pt>
                <c:pt idx="11">
                  <c:v>男科</c:v>
                </c:pt>
                <c:pt idx="12">
                  <c:v>心病三科</c:v>
                </c:pt>
                <c:pt idx="13">
                  <c:v>乳腺甲状腺外科</c:v>
                </c:pt>
                <c:pt idx="14">
                  <c:v>耳鼻喉科</c:v>
                </c:pt>
                <c:pt idx="15">
                  <c:v>周围血管科</c:v>
                </c:pt>
                <c:pt idx="16">
                  <c:v>风湿病科</c:v>
                </c:pt>
                <c:pt idx="17">
                  <c:v>神经外科</c:v>
                </c:pt>
                <c:pt idx="18">
                  <c:v>肝胆外科</c:v>
                </c:pt>
                <c:pt idx="19">
                  <c:v>综合内科</c:v>
                </c:pt>
                <c:pt idx="20">
                  <c:v>运动损伤骨科</c:v>
                </c:pt>
                <c:pt idx="21">
                  <c:v>肿瘤内科</c:v>
                </c:pt>
                <c:pt idx="22">
                  <c:v>脑病三科</c:v>
                </c:pt>
                <c:pt idx="23">
                  <c:v>眼科</c:v>
                </c:pt>
                <c:pt idx="24">
                  <c:v>中医外治中心</c:v>
                </c:pt>
                <c:pt idx="25">
                  <c:v>身心医学科</c:v>
                </c:pt>
                <c:pt idx="26">
                  <c:v>康复科</c:v>
                </c:pt>
                <c:pt idx="27">
                  <c:v>妇科妇二科合并</c:v>
                </c:pt>
                <c:pt idx="28">
                  <c:v>内分泌科</c:v>
                </c:pt>
                <c:pt idx="29">
                  <c:v>东区肾病科</c:v>
                </c:pt>
                <c:pt idx="30">
                  <c:v>产科</c:v>
                </c:pt>
                <c:pt idx="31">
                  <c:v>肛肠科</c:v>
                </c:pt>
                <c:pt idx="32">
                  <c:v>肝病科</c:v>
                </c:pt>
                <c:pt idx="33">
                  <c:v>小儿推拿科</c:v>
                </c:pt>
                <c:pt idx="34">
                  <c:v>皮肤科</c:v>
                </c:pt>
                <c:pt idx="35">
                  <c:v>脑病二科</c:v>
                </c:pt>
                <c:pt idx="36">
                  <c:v>神经内科</c:v>
                </c:pt>
                <c:pt idx="37">
                  <c:v>心血管内科</c:v>
                </c:pt>
                <c:pt idx="38">
                  <c:v>中医经典科</c:v>
                </c:pt>
                <c:pt idx="39">
                  <c:v>小儿骨科</c:v>
                </c:pt>
                <c:pt idx="40">
                  <c:v>重症医学科</c:v>
                </c:pt>
                <c:pt idx="41">
                  <c:v>妇二科</c:v>
                </c:pt>
                <c:pt idx="42">
                  <c:v>脾胃科消化科合并</c:v>
                </c:pt>
                <c:pt idx="43">
                  <c:v>医院</c:v>
                </c:pt>
                <c:pt idx="44">
                  <c:v>脑病一科</c:v>
                </c:pt>
                <c:pt idx="45">
                  <c:v>心病一科</c:v>
                </c:pt>
                <c:pt idx="46">
                  <c:v>呼吸内科</c:v>
                </c:pt>
                <c:pt idx="47">
                  <c:v>泌尿外科</c:v>
                </c:pt>
                <c:pt idx="48">
                  <c:v>脾胃病科</c:v>
                </c:pt>
                <c:pt idx="49">
                  <c:v>创伤骨科</c:v>
                </c:pt>
                <c:pt idx="50">
                  <c:v>心病四科</c:v>
                </c:pt>
                <c:pt idx="51">
                  <c:v>心病二科</c:v>
                </c:pt>
                <c:pt idx="52">
                  <c:v>儿科</c:v>
                </c:pt>
                <c:pt idx="53">
                  <c:v>骨科</c:v>
                </c:pt>
                <c:pt idx="54">
                  <c:v>治未病中心</c:v>
                </c:pt>
                <c:pt idx="55">
                  <c:v>东区重症医学科</c:v>
                </c:pt>
                <c:pt idx="56">
                  <c:v>西区重症医学科</c:v>
                </c:pt>
                <c:pt idx="57">
                  <c:v>肾病科</c:v>
                </c:pt>
                <c:pt idx="58">
                  <c:v>消化内科</c:v>
                </c:pt>
                <c:pt idx="59">
                  <c:v>普通外科</c:v>
                </c:pt>
                <c:pt idx="60">
                  <c:v>脊柱骨科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97.66583547847624</c:v>
                </c:pt>
                <c:pt idx="2">
                  <c:v>96.65101523666006</c:v>
                </c:pt>
                <c:pt idx="3">
                  <c:v>92.96897679279513</c:v>
                </c:pt>
                <c:pt idx="4">
                  <c:v>89.41724647495158</c:v>
                </c:pt>
                <c:pt idx="5">
                  <c:v>86.57883186098265</c:v>
                </c:pt>
                <c:pt idx="6">
                  <c:v>86.06388098525338</c:v>
                </c:pt>
                <c:pt idx="7">
                  <c:v>86.0444499596454</c:v>
                </c:pt>
                <c:pt idx="8">
                  <c:v>83.86013618469174</c:v>
                </c:pt>
                <c:pt idx="9">
                  <c:v>82.66091326810783</c:v>
                </c:pt>
                <c:pt idx="10">
                  <c:v>82.49014363802848</c:v>
                </c:pt>
                <c:pt idx="11">
                  <c:v>82.4774101243451</c:v>
                </c:pt>
                <c:pt idx="12">
                  <c:v>81.28006920822277</c:v>
                </c:pt>
                <c:pt idx="13">
                  <c:v>78.13887120703106</c:v>
                </c:pt>
                <c:pt idx="14">
                  <c:v>78.05640810115598</c:v>
                </c:pt>
                <c:pt idx="15">
                  <c:v>78.04283823178693</c:v>
                </c:pt>
                <c:pt idx="16">
                  <c:v>76.50324604086445</c:v>
                </c:pt>
                <c:pt idx="17">
                  <c:v>74.93663149224683</c:v>
                </c:pt>
                <c:pt idx="18">
                  <c:v>74.6812663876993</c:v>
                </c:pt>
                <c:pt idx="19">
                  <c:v>74.3950020580537</c:v>
                </c:pt>
                <c:pt idx="20">
                  <c:v>73.4394544965786</c:v>
                </c:pt>
                <c:pt idx="21">
                  <c:v>72.76994176297777</c:v>
                </c:pt>
                <c:pt idx="22">
                  <c:v>71.71673592617704</c:v>
                </c:pt>
                <c:pt idx="23">
                  <c:v>70.50385103262268</c:v>
                </c:pt>
                <c:pt idx="24">
                  <c:v>70.08866718079052</c:v>
                </c:pt>
                <c:pt idx="25">
                  <c:v>69.17450704329629</c:v>
                </c:pt>
                <c:pt idx="26">
                  <c:v>68.92593041501773</c:v>
                </c:pt>
                <c:pt idx="27">
                  <c:v>68.69127671630179</c:v>
                </c:pt>
                <c:pt idx="28">
                  <c:v>64.60596766315655</c:v>
                </c:pt>
                <c:pt idx="29">
                  <c:v>64.44210755768579</c:v>
                </c:pt>
                <c:pt idx="30">
                  <c:v>64.43756328231113</c:v>
                </c:pt>
                <c:pt idx="31">
                  <c:v>62.901214276423346</c:v>
                </c:pt>
                <c:pt idx="32">
                  <c:v>62.07673811284573</c:v>
                </c:pt>
                <c:pt idx="33">
                  <c:v>61.47941081494294</c:v>
                </c:pt>
                <c:pt idx="34">
                  <c:v>58.92422636247541</c:v>
                </c:pt>
                <c:pt idx="35">
                  <c:v>55.32962371550778</c:v>
                </c:pt>
                <c:pt idx="36">
                  <c:v>49.63344073479083</c:v>
                </c:pt>
                <c:pt idx="37">
                  <c:v>47.03595901850322</c:v>
                </c:pt>
                <c:pt idx="38">
                  <c:v>46.31121276313822</c:v>
                </c:pt>
                <c:pt idx="39">
                  <c:v>44.50595102678483</c:v>
                </c:pt>
                <c:pt idx="40">
                  <c:v>43.49554831219028</c:v>
                </c:pt>
                <c:pt idx="41">
                  <c:v>40.24200846700095</c:v>
                </c:pt>
                <c:pt idx="42">
                  <c:v>36.250319501595335</c:v>
                </c:pt>
                <c:pt idx="43">
                  <c:v>32.22509824981443</c:v>
                </c:pt>
                <c:pt idx="44">
                  <c:v>30.699275087807937</c:v>
                </c:pt>
                <c:pt idx="45">
                  <c:v>29.669381741671657</c:v>
                </c:pt>
                <c:pt idx="46">
                  <c:v>27.988037383713174</c:v>
                </c:pt>
                <c:pt idx="47">
                  <c:v>27.328657343108194</c:v>
                </c:pt>
                <c:pt idx="48">
                  <c:v>25.699020249300037</c:v>
                </c:pt>
                <c:pt idx="49">
                  <c:v>19.938974825004525</c:v>
                </c:pt>
                <c:pt idx="50">
                  <c:v>18.922173523404336</c:v>
                </c:pt>
                <c:pt idx="51">
                  <c:v>14.947465527503146</c:v>
                </c:pt>
                <c:pt idx="52">
                  <c:v>14.881781489000712</c:v>
                </c:pt>
                <c:pt idx="53">
                  <c:v>14.774472836689407</c:v>
                </c:pt>
                <c:pt idx="54">
                  <c:v>12.194274919800998</c:v>
                </c:pt>
                <c:pt idx="55">
                  <c:v>11.669298030639803</c:v>
                </c:pt>
                <c:pt idx="56">
                  <c:v>11.19751552570192</c:v>
                </c:pt>
                <c:pt idx="57">
                  <c:v>9.377477244059618</c:v>
                </c:pt>
                <c:pt idx="58">
                  <c:v>7.41543024928101</c:v>
                </c:pt>
                <c:pt idx="59">
                  <c:v>2.160277092376108</c:v>
                </c:pt>
                <c:pt idx="60">
                  <c:v>1.2613052552234676</c:v>
                </c:pt>
                <c:pt idx="61">
                  <c:v>0.050711639676140945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东区肾病科</c:v>
                </c:pt>
                <c:pt idx="2">
                  <c:v>心病三科</c:v>
                </c:pt>
                <c:pt idx="3">
                  <c:v>创伤骨科</c:v>
                </c:pt>
                <c:pt idx="4">
                  <c:v>儿科</c:v>
                </c:pt>
                <c:pt idx="5">
                  <c:v>肝胆外科</c:v>
                </c:pt>
                <c:pt idx="6">
                  <c:v>东区重症医学科</c:v>
                </c:pt>
                <c:pt idx="7">
                  <c:v>脑病一科</c:v>
                </c:pt>
                <c:pt idx="8">
                  <c:v>肝病科</c:v>
                </c:pt>
                <c:pt idx="9">
                  <c:v>身心医学科</c:v>
                </c:pt>
                <c:pt idx="10">
                  <c:v>神经内科</c:v>
                </c:pt>
                <c:pt idx="11">
                  <c:v>心血管内科</c:v>
                </c:pt>
                <c:pt idx="12">
                  <c:v>产科</c:v>
                </c:pt>
                <c:pt idx="13">
                  <c:v>肛肠科</c:v>
                </c:pt>
                <c:pt idx="14">
                  <c:v>男科</c:v>
                </c:pt>
                <c:pt idx="15">
                  <c:v>妇二科</c:v>
                </c:pt>
                <c:pt idx="16">
                  <c:v>治未病中心</c:v>
                </c:pt>
                <c:pt idx="17">
                  <c:v>血液科</c:v>
                </c:pt>
                <c:pt idx="18">
                  <c:v>中医经典科</c:v>
                </c:pt>
                <c:pt idx="19">
                  <c:v>风湿病科</c:v>
                </c:pt>
                <c:pt idx="20">
                  <c:v>康复科</c:v>
                </c:pt>
                <c:pt idx="21">
                  <c:v>脑病二科</c:v>
                </c:pt>
                <c:pt idx="22">
                  <c:v>胸外科</c:v>
                </c:pt>
                <c:pt idx="23">
                  <c:v>脑病三科</c:v>
                </c:pt>
                <c:pt idx="24">
                  <c:v>小儿推拿科</c:v>
                </c:pt>
                <c:pt idx="25">
                  <c:v>肿瘤内科</c:v>
                </c:pt>
                <c:pt idx="26">
                  <c:v>医院</c:v>
                </c:pt>
                <c:pt idx="27">
                  <c:v>针灸科</c:v>
                </c:pt>
                <c:pt idx="28">
                  <c:v>关节骨科</c:v>
                </c:pt>
                <c:pt idx="29">
                  <c:v>口腔科</c:v>
                </c:pt>
                <c:pt idx="30">
                  <c:v>微创骨科</c:v>
                </c:pt>
                <c:pt idx="31">
                  <c:v>呼吸内科</c:v>
                </c:pt>
                <c:pt idx="32">
                  <c:v>肾病科</c:v>
                </c:pt>
                <c:pt idx="33">
                  <c:v>综合内科</c:v>
                </c:pt>
                <c:pt idx="34">
                  <c:v>妇科妇二科合并</c:v>
                </c:pt>
                <c:pt idx="35">
                  <c:v>心病四科</c:v>
                </c:pt>
                <c:pt idx="36">
                  <c:v>泌尿外科</c:v>
                </c:pt>
                <c:pt idx="37">
                  <c:v>骨科</c:v>
                </c:pt>
                <c:pt idx="38">
                  <c:v>皮肤科</c:v>
                </c:pt>
                <c:pt idx="39">
                  <c:v>西区重症医学科</c:v>
                </c:pt>
                <c:pt idx="40">
                  <c:v>老年医学科</c:v>
                </c:pt>
                <c:pt idx="41">
                  <c:v>耳鼻喉科</c:v>
                </c:pt>
                <c:pt idx="42">
                  <c:v>普通外科</c:v>
                </c:pt>
                <c:pt idx="43">
                  <c:v>消化内科</c:v>
                </c:pt>
                <c:pt idx="44">
                  <c:v>推拿科</c:v>
                </c:pt>
                <c:pt idx="45">
                  <c:v>运动损伤骨科</c:v>
                </c:pt>
                <c:pt idx="46">
                  <c:v>心病二科</c:v>
                </c:pt>
                <c:pt idx="47">
                  <c:v>眼科</c:v>
                </c:pt>
                <c:pt idx="48">
                  <c:v>心病一科</c:v>
                </c:pt>
                <c:pt idx="49">
                  <c:v>中医外治中心</c:v>
                </c:pt>
                <c:pt idx="50">
                  <c:v>周围血管科</c:v>
                </c:pt>
                <c:pt idx="51">
                  <c:v>脊柱骨科</c:v>
                </c:pt>
                <c:pt idx="52">
                  <c:v>小儿骨科</c:v>
                </c:pt>
                <c:pt idx="53">
                  <c:v>脾胃科消化科合并</c:v>
                </c:pt>
                <c:pt idx="54">
                  <c:v>内分泌科</c:v>
                </c:pt>
                <c:pt idx="55">
                  <c:v>肾脏内科</c:v>
                </c:pt>
                <c:pt idx="56">
                  <c:v>重症医学科</c:v>
                </c:pt>
                <c:pt idx="57">
                  <c:v>脾胃病科</c:v>
                </c:pt>
                <c:pt idx="58">
                  <c:v>乳腺甲状腺外科</c:v>
                </c:pt>
                <c:pt idx="59">
                  <c:v>美容皮肤科</c:v>
                </c:pt>
                <c:pt idx="60">
                  <c:v>妇科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98.48406208116712</c:v>
                </c:pt>
                <c:pt idx="2">
                  <c:v>97.58671369285534</c:v>
                </c:pt>
                <c:pt idx="3">
                  <c:v>89.27164409592395</c:v>
                </c:pt>
                <c:pt idx="4">
                  <c:v>88.98156385923112</c:v>
                </c:pt>
                <c:pt idx="5">
                  <c:v>88.69821783830355</c:v>
                </c:pt>
                <c:pt idx="6">
                  <c:v>87.24456136994425</c:v>
                </c:pt>
                <c:pt idx="7">
                  <c:v>86.05574034092962</c:v>
                </c:pt>
                <c:pt idx="8">
                  <c:v>85.33582264261781</c:v>
                </c:pt>
                <c:pt idx="9">
                  <c:v>84.75675076006333</c:v>
                </c:pt>
                <c:pt idx="10">
                  <c:v>83.77744995504169</c:v>
                </c:pt>
                <c:pt idx="11">
                  <c:v>83.28224113395923</c:v>
                </c:pt>
                <c:pt idx="12">
                  <c:v>80.11146375012633</c:v>
                </c:pt>
                <c:pt idx="13">
                  <c:v>77.44987687254076</c:v>
                </c:pt>
                <c:pt idx="14">
                  <c:v>76.17218911422532</c:v>
                </c:pt>
                <c:pt idx="15">
                  <c:v>75.96845733986906</c:v>
                </c:pt>
                <c:pt idx="16">
                  <c:v>74.9395031153686</c:v>
                </c:pt>
                <c:pt idx="17">
                  <c:v>70.99002271960092</c:v>
                </c:pt>
                <c:pt idx="18">
                  <c:v>69.97260797000834</c:v>
                </c:pt>
                <c:pt idx="19">
                  <c:v>68.62945950696192</c:v>
                </c:pt>
                <c:pt idx="20">
                  <c:v>66.54954872832609</c:v>
                </c:pt>
                <c:pt idx="21">
                  <c:v>64.08075694276623</c:v>
                </c:pt>
                <c:pt idx="22">
                  <c:v>62.23222934838757</c:v>
                </c:pt>
                <c:pt idx="23">
                  <c:v>61.59005789689144</c:v>
                </c:pt>
                <c:pt idx="24">
                  <c:v>60.38240610135891</c:v>
                </c:pt>
                <c:pt idx="25">
                  <c:v>58.13957662656355</c:v>
                </c:pt>
                <c:pt idx="26">
                  <c:v>56.79144266177634</c:v>
                </c:pt>
                <c:pt idx="27">
                  <c:v>56.563452141379614</c:v>
                </c:pt>
                <c:pt idx="28">
                  <c:v>55.30814662314677</c:v>
                </c:pt>
                <c:pt idx="29">
                  <c:v>54.94950816958088</c:v>
                </c:pt>
                <c:pt idx="30">
                  <c:v>53.061505250845144</c:v>
                </c:pt>
                <c:pt idx="31">
                  <c:v>51.73215459939365</c:v>
                </c:pt>
                <c:pt idx="32">
                  <c:v>51.060091133408065</c:v>
                </c:pt>
                <c:pt idx="33">
                  <c:v>48.5563434905332</c:v>
                </c:pt>
                <c:pt idx="34">
                  <c:v>47.13528187160315</c:v>
                </c:pt>
                <c:pt idx="35">
                  <c:v>45.829708376891546</c:v>
                </c:pt>
                <c:pt idx="36">
                  <c:v>45.444615569923705</c:v>
                </c:pt>
                <c:pt idx="37">
                  <c:v>43.17873159386298</c:v>
                </c:pt>
                <c:pt idx="38">
                  <c:v>43.16227058329323</c:v>
                </c:pt>
                <c:pt idx="39">
                  <c:v>41.455486944545655</c:v>
                </c:pt>
                <c:pt idx="40">
                  <c:v>37.52990437851514</c:v>
                </c:pt>
                <c:pt idx="41">
                  <c:v>37.02548676534067</c:v>
                </c:pt>
                <c:pt idx="42">
                  <c:v>32.35040044051487</c:v>
                </c:pt>
                <c:pt idx="43">
                  <c:v>32.022791459305026</c:v>
                </c:pt>
                <c:pt idx="44">
                  <c:v>31.53468878560985</c:v>
                </c:pt>
                <c:pt idx="45">
                  <c:v>30.930619377637452</c:v>
                </c:pt>
                <c:pt idx="46">
                  <c:v>26.895637528521757</c:v>
                </c:pt>
                <c:pt idx="47">
                  <c:v>25.981512307307355</c:v>
                </c:pt>
                <c:pt idx="48">
                  <c:v>25.301976614827247</c:v>
                </c:pt>
                <c:pt idx="49">
                  <c:v>24.039141347217708</c:v>
                </c:pt>
                <c:pt idx="50">
                  <c:v>19.829834862162024</c:v>
                </c:pt>
                <c:pt idx="51">
                  <c:v>18.252658342847166</c:v>
                </c:pt>
                <c:pt idx="52">
                  <c:v>16.41180220615888</c:v>
                </c:pt>
                <c:pt idx="53">
                  <c:v>16.074691175332788</c:v>
                </c:pt>
                <c:pt idx="54">
                  <c:v>15.631708537738767</c:v>
                </c:pt>
                <c:pt idx="55">
                  <c:v>14.024650420456444</c:v>
                </c:pt>
                <c:pt idx="56">
                  <c:v>12.765771306664416</c:v>
                </c:pt>
                <c:pt idx="57">
                  <c:v>8.42907755559745</c:v>
                </c:pt>
                <c:pt idx="58">
                  <c:v>8.197162104509387</c:v>
                </c:pt>
                <c:pt idx="59">
                  <c:v>8.130808580434639</c:v>
                </c:pt>
                <c:pt idx="60">
                  <c:v>5.883073831128396</c:v>
                </c:pt>
                <c:pt idx="61">
                  <c:v>0.9386900125016799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0.0001558316762900489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心病三科</c:v>
                </c:pt>
                <c:pt idx="2">
                  <c:v>推拿科</c:v>
                </c:pt>
                <c:pt idx="3">
                  <c:v>脾胃病科</c:v>
                </c:pt>
                <c:pt idx="4">
                  <c:v>肝病科</c:v>
                </c:pt>
                <c:pt idx="5">
                  <c:v>心病一科</c:v>
                </c:pt>
                <c:pt idx="6">
                  <c:v>胸外科</c:v>
                </c:pt>
                <c:pt idx="7">
                  <c:v>心病二科</c:v>
                </c:pt>
                <c:pt idx="8">
                  <c:v>西区重症医学科</c:v>
                </c:pt>
                <c:pt idx="9">
                  <c:v>脑病一科</c:v>
                </c:pt>
                <c:pt idx="10">
                  <c:v>内分泌科</c:v>
                </c:pt>
                <c:pt idx="11">
                  <c:v>皮肤科</c:v>
                </c:pt>
                <c:pt idx="12">
                  <c:v>脊柱骨科</c:v>
                </c:pt>
                <c:pt idx="13">
                  <c:v>脾胃科消化科合并</c:v>
                </c:pt>
                <c:pt idx="14">
                  <c:v>心血管内科</c:v>
                </c:pt>
                <c:pt idx="15">
                  <c:v>风湿病科</c:v>
                </c:pt>
                <c:pt idx="16">
                  <c:v>周围血管科</c:v>
                </c:pt>
                <c:pt idx="17">
                  <c:v>口腔科</c:v>
                </c:pt>
                <c:pt idx="18">
                  <c:v>普通外科</c:v>
                </c:pt>
                <c:pt idx="19">
                  <c:v>儿科</c:v>
                </c:pt>
                <c:pt idx="20">
                  <c:v>男科</c:v>
                </c:pt>
                <c:pt idx="21">
                  <c:v>中医经典科</c:v>
                </c:pt>
                <c:pt idx="22">
                  <c:v>肾病科</c:v>
                </c:pt>
                <c:pt idx="23">
                  <c:v>治未病中心</c:v>
                </c:pt>
                <c:pt idx="24">
                  <c:v>医院</c:v>
                </c:pt>
                <c:pt idx="25">
                  <c:v>妇科</c:v>
                </c:pt>
                <c:pt idx="26">
                  <c:v>身心医学科</c:v>
                </c:pt>
                <c:pt idx="27">
                  <c:v>消化内科</c:v>
                </c:pt>
                <c:pt idx="28">
                  <c:v>康复科</c:v>
                </c:pt>
                <c:pt idx="29">
                  <c:v>关节骨科</c:v>
                </c:pt>
                <c:pt idx="30">
                  <c:v>中医外治中心</c:v>
                </c:pt>
                <c:pt idx="31">
                  <c:v>小儿推拿科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神经内科</c:v>
                </c:pt>
                <c:pt idx="35">
                  <c:v>眼科</c:v>
                </c:pt>
                <c:pt idx="36">
                  <c:v>重症医学科</c:v>
                </c:pt>
                <c:pt idx="37">
                  <c:v>泌尿外科</c:v>
                </c:pt>
                <c:pt idx="38">
                  <c:v>脑病三科</c:v>
                </c:pt>
                <c:pt idx="39">
                  <c:v>血液科</c:v>
                </c:pt>
                <c:pt idx="40">
                  <c:v>显微骨科</c:v>
                </c:pt>
                <c:pt idx="41">
                  <c:v>脑病二科</c:v>
                </c:pt>
                <c:pt idx="42">
                  <c:v>美容皮肤科</c:v>
                </c:pt>
                <c:pt idx="43">
                  <c:v>肾脏内科</c:v>
                </c:pt>
                <c:pt idx="44">
                  <c:v>呼吸内科</c:v>
                </c:pt>
                <c:pt idx="45">
                  <c:v>东区肾病科</c:v>
                </c:pt>
                <c:pt idx="46">
                  <c:v>微创骨科</c:v>
                </c:pt>
                <c:pt idx="47">
                  <c:v>妇科妇二科合并</c:v>
                </c:pt>
                <c:pt idx="48">
                  <c:v>骨科</c:v>
                </c:pt>
                <c:pt idx="49">
                  <c:v>创伤骨科</c:v>
                </c:pt>
                <c:pt idx="50">
                  <c:v>小儿骨科</c:v>
                </c:pt>
                <c:pt idx="51">
                  <c:v>乳腺甲状腺外科</c:v>
                </c:pt>
                <c:pt idx="52">
                  <c:v>心病四科</c:v>
                </c:pt>
                <c:pt idx="53">
                  <c:v>肛肠科</c:v>
                </c:pt>
                <c:pt idx="54">
                  <c:v>综合内科</c:v>
                </c:pt>
                <c:pt idx="55">
                  <c:v>神经外科</c:v>
                </c:pt>
                <c:pt idx="56">
                  <c:v>妇二科</c:v>
                </c:pt>
                <c:pt idx="57">
                  <c:v>运动损伤骨科</c:v>
                </c:pt>
                <c:pt idx="58">
                  <c:v>东区重症医学科</c:v>
                </c:pt>
                <c:pt idx="59">
                  <c:v>肿瘤内科</c:v>
                </c:pt>
                <c:pt idx="60">
                  <c:v>老年医学科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97.8995299343651</c:v>
                </c:pt>
                <c:pt idx="2">
                  <c:v>97.26070809073524</c:v>
                </c:pt>
                <c:pt idx="3">
                  <c:v>94.62981947668494</c:v>
                </c:pt>
                <c:pt idx="4">
                  <c:v>94.32354181340709</c:v>
                </c:pt>
                <c:pt idx="5">
                  <c:v>93.3227797860825</c:v>
                </c:pt>
                <c:pt idx="6">
                  <c:v>88.0486038931238</c:v>
                </c:pt>
                <c:pt idx="7">
                  <c:v>83.0766715326877</c:v>
                </c:pt>
                <c:pt idx="8">
                  <c:v>82.57507421084122</c:v>
                </c:pt>
                <c:pt idx="9">
                  <c:v>82.34271433863515</c:v>
                </c:pt>
                <c:pt idx="10">
                  <c:v>81.21533516759213</c:v>
                </c:pt>
                <c:pt idx="11">
                  <c:v>80.66045800875604</c:v>
                </c:pt>
                <c:pt idx="12">
                  <c:v>80.54789207463244</c:v>
                </c:pt>
                <c:pt idx="13">
                  <c:v>76.98642746030909</c:v>
                </c:pt>
                <c:pt idx="14">
                  <c:v>75.40421273589091</c:v>
                </c:pt>
                <c:pt idx="15">
                  <c:v>72.82376262000388</c:v>
                </c:pt>
                <c:pt idx="16">
                  <c:v>72.72656454983108</c:v>
                </c:pt>
                <c:pt idx="17">
                  <c:v>71.89777262139549</c:v>
                </c:pt>
                <c:pt idx="18">
                  <c:v>71.7698980578815</c:v>
                </c:pt>
                <c:pt idx="19">
                  <c:v>70.35632702097067</c:v>
                </c:pt>
                <c:pt idx="20">
                  <c:v>69.49339763173157</c:v>
                </c:pt>
                <c:pt idx="21">
                  <c:v>68.28589058231289</c:v>
                </c:pt>
                <c:pt idx="22">
                  <c:v>66.84703872036081</c:v>
                </c:pt>
                <c:pt idx="23">
                  <c:v>64.5174476422206</c:v>
                </c:pt>
                <c:pt idx="24">
                  <c:v>62.97089645297393</c:v>
                </c:pt>
                <c:pt idx="25">
                  <c:v>62.14638712724444</c:v>
                </c:pt>
                <c:pt idx="26">
                  <c:v>61.80381120515301</c:v>
                </c:pt>
                <c:pt idx="27">
                  <c:v>60.1464966412216</c:v>
                </c:pt>
                <c:pt idx="28">
                  <c:v>59.99690561878768</c:v>
                </c:pt>
                <c:pt idx="29">
                  <c:v>59.777581299963934</c:v>
                </c:pt>
                <c:pt idx="30">
                  <c:v>59.73130020505923</c:v>
                </c:pt>
                <c:pt idx="31">
                  <c:v>59.15232647860453</c:v>
                </c:pt>
                <c:pt idx="32">
                  <c:v>58.01409328588562</c:v>
                </c:pt>
                <c:pt idx="33">
                  <c:v>56.45526194234326</c:v>
                </c:pt>
                <c:pt idx="34">
                  <c:v>52.61098100089616</c:v>
                </c:pt>
                <c:pt idx="35">
                  <c:v>52.5502002619548</c:v>
                </c:pt>
                <c:pt idx="36">
                  <c:v>51.650351197129766</c:v>
                </c:pt>
                <c:pt idx="37">
                  <c:v>47.03235594535173</c:v>
                </c:pt>
                <c:pt idx="38">
                  <c:v>44.49371638622162</c:v>
                </c:pt>
                <c:pt idx="39">
                  <c:v>44.10862809096017</c:v>
                </c:pt>
                <c:pt idx="40">
                  <c:v>39.37294379148188</c:v>
                </c:pt>
                <c:pt idx="41">
                  <c:v>35.73479459034819</c:v>
                </c:pt>
                <c:pt idx="42">
                  <c:v>32.45109441786238</c:v>
                </c:pt>
                <c:pt idx="43">
                  <c:v>31.589420709774895</c:v>
                </c:pt>
                <c:pt idx="44">
                  <c:v>29.067496271476262</c:v>
                </c:pt>
                <c:pt idx="45">
                  <c:v>27.818774961158628</c:v>
                </c:pt>
                <c:pt idx="46">
                  <c:v>26.701088296572227</c:v>
                </c:pt>
                <c:pt idx="47">
                  <c:v>19.42781482817744</c:v>
                </c:pt>
                <c:pt idx="48">
                  <c:v>18.62363294277426</c:v>
                </c:pt>
                <c:pt idx="49">
                  <c:v>16.31459256027042</c:v>
                </c:pt>
                <c:pt idx="50">
                  <c:v>15.272721349898688</c:v>
                </c:pt>
                <c:pt idx="51">
                  <c:v>14.279198266524935</c:v>
                </c:pt>
                <c:pt idx="52">
                  <c:v>13.586315491125408</c:v>
                </c:pt>
                <c:pt idx="53">
                  <c:v>9.816699952946959</c:v>
                </c:pt>
                <c:pt idx="54">
                  <c:v>9.477695148559537</c:v>
                </c:pt>
                <c:pt idx="55">
                  <c:v>9.009373800333375</c:v>
                </c:pt>
                <c:pt idx="56">
                  <c:v>3.2936790822487376</c:v>
                </c:pt>
                <c:pt idx="57">
                  <c:v>3.2608018436687796</c:v>
                </c:pt>
                <c:pt idx="58">
                  <c:v>1.877320746183262</c:v>
                </c:pt>
                <c:pt idx="59">
                  <c:v>1.5972944179686732</c:v>
                </c:pt>
                <c:pt idx="60">
                  <c:v>1.1298704202263299</c:v>
                </c:pt>
                <c:pt idx="61">
                  <c:v>0.5165462815662091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针灸科</c:v>
                </c:pt>
                <c:pt idx="2">
                  <c:v>肝胆外科</c:v>
                </c:pt>
                <c:pt idx="3">
                  <c:v>妇科妇二科合并</c:v>
                </c:pt>
                <c:pt idx="4">
                  <c:v>关节骨科</c:v>
                </c:pt>
                <c:pt idx="5">
                  <c:v>微创骨科</c:v>
                </c:pt>
                <c:pt idx="6">
                  <c:v>脑病二科</c:v>
                </c:pt>
                <c:pt idx="7">
                  <c:v>心病一科</c:v>
                </c:pt>
                <c:pt idx="8">
                  <c:v>骨科</c:v>
                </c:pt>
                <c:pt idx="9">
                  <c:v>周围血管科</c:v>
                </c:pt>
                <c:pt idx="10">
                  <c:v>运动损伤骨科</c:v>
                </c:pt>
                <c:pt idx="11">
                  <c:v>小儿推拿科</c:v>
                </c:pt>
                <c:pt idx="12">
                  <c:v>康复科</c:v>
                </c:pt>
                <c:pt idx="13">
                  <c:v>普通外科</c:v>
                </c:pt>
                <c:pt idx="14">
                  <c:v>身心医学科</c:v>
                </c:pt>
                <c:pt idx="15">
                  <c:v>风湿病科</c:v>
                </c:pt>
                <c:pt idx="16">
                  <c:v>脾胃病科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心病四科</c:v>
                </c:pt>
                <c:pt idx="20">
                  <c:v>东区重症医学科</c:v>
                </c:pt>
                <c:pt idx="21">
                  <c:v>中医经典科</c:v>
                </c:pt>
                <c:pt idx="22">
                  <c:v>显微骨科</c:v>
                </c:pt>
                <c:pt idx="23">
                  <c:v>老年医学科</c:v>
                </c:pt>
                <c:pt idx="24">
                  <c:v>心血管内科</c:v>
                </c:pt>
                <c:pt idx="25">
                  <c:v>心病三科</c:v>
                </c:pt>
                <c:pt idx="26">
                  <c:v>神经内科</c:v>
                </c:pt>
                <c:pt idx="27">
                  <c:v>妇科</c:v>
                </c:pt>
                <c:pt idx="28">
                  <c:v>眼科</c:v>
                </c:pt>
                <c:pt idx="29">
                  <c:v>美容皮肤科</c:v>
                </c:pt>
                <c:pt idx="30">
                  <c:v>血液科</c:v>
                </c:pt>
                <c:pt idx="31">
                  <c:v>综合内科</c:v>
                </c:pt>
                <c:pt idx="32">
                  <c:v>呼吸内科</c:v>
                </c:pt>
                <c:pt idx="33">
                  <c:v>皮肤科</c:v>
                </c:pt>
                <c:pt idx="34">
                  <c:v>创伤骨科</c:v>
                </c:pt>
                <c:pt idx="35">
                  <c:v>脾胃科消化科合并</c:v>
                </c:pt>
                <c:pt idx="36">
                  <c:v>重症医学科</c:v>
                </c:pt>
                <c:pt idx="37">
                  <c:v>消化内科</c:v>
                </c:pt>
                <c:pt idx="38">
                  <c:v>小儿骨科</c:v>
                </c:pt>
                <c:pt idx="39">
                  <c:v>妇二科</c:v>
                </c:pt>
                <c:pt idx="40">
                  <c:v>脊柱骨科</c:v>
                </c:pt>
                <c:pt idx="41">
                  <c:v>胸外科</c:v>
                </c:pt>
                <c:pt idx="42">
                  <c:v>乳腺甲状腺外科</c:v>
                </c:pt>
                <c:pt idx="43">
                  <c:v>医院</c:v>
                </c:pt>
                <c:pt idx="44">
                  <c:v>肾脏内科</c:v>
                </c:pt>
                <c:pt idx="45">
                  <c:v>男科</c:v>
                </c:pt>
                <c:pt idx="46">
                  <c:v>脑病三科</c:v>
                </c:pt>
                <c:pt idx="47">
                  <c:v>中医外治中心</c:v>
                </c:pt>
                <c:pt idx="48">
                  <c:v>肝病科</c:v>
                </c:pt>
                <c:pt idx="49">
                  <c:v>东区肾病科</c:v>
                </c:pt>
                <c:pt idx="50">
                  <c:v>推拿科</c:v>
                </c:pt>
                <c:pt idx="51">
                  <c:v>耳鼻喉科</c:v>
                </c:pt>
                <c:pt idx="52">
                  <c:v>产科</c:v>
                </c:pt>
                <c:pt idx="53">
                  <c:v>心病二科</c:v>
                </c:pt>
                <c:pt idx="54">
                  <c:v>神经外科</c:v>
                </c:pt>
                <c:pt idx="55">
                  <c:v>肾病科</c:v>
                </c:pt>
                <c:pt idx="56">
                  <c:v>内分泌科</c:v>
                </c:pt>
                <c:pt idx="57">
                  <c:v>肛肠科</c:v>
                </c:pt>
                <c:pt idx="58">
                  <c:v>脑病一科</c:v>
                </c:pt>
                <c:pt idx="59">
                  <c:v>泌尿外科</c:v>
                </c:pt>
                <c:pt idx="60">
                  <c:v>儿科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99.52161577319694</c:v>
                </c:pt>
                <c:pt idx="2">
                  <c:v>97.45312916249001</c:v>
                </c:pt>
                <c:pt idx="3">
                  <c:v>97.37916592191301</c:v>
                </c:pt>
                <c:pt idx="4">
                  <c:v>95.74738012498916</c:v>
                </c:pt>
                <c:pt idx="5">
                  <c:v>93.22930496289084</c:v>
                </c:pt>
                <c:pt idx="6">
                  <c:v>93.19532717084734</c:v>
                </c:pt>
                <c:pt idx="7">
                  <c:v>93.13149199904151</c:v>
                </c:pt>
                <c:pt idx="8">
                  <c:v>89.39410586403646</c:v>
                </c:pt>
                <c:pt idx="9">
                  <c:v>88.09673453579103</c:v>
                </c:pt>
                <c:pt idx="10">
                  <c:v>86.74020220847291</c:v>
                </c:pt>
                <c:pt idx="11">
                  <c:v>85.22718537236648</c:v>
                </c:pt>
                <c:pt idx="12">
                  <c:v>84.43616142127502</c:v>
                </c:pt>
                <c:pt idx="13">
                  <c:v>80.51725152166864</c:v>
                </c:pt>
                <c:pt idx="14">
                  <c:v>78.99748849233282</c:v>
                </c:pt>
                <c:pt idx="15">
                  <c:v>76.91668213858942</c:v>
                </c:pt>
                <c:pt idx="16">
                  <c:v>74.0022068532828</c:v>
                </c:pt>
                <c:pt idx="17">
                  <c:v>71.8480832921415</c:v>
                </c:pt>
                <c:pt idx="18">
                  <c:v>70.03180619533926</c:v>
                </c:pt>
                <c:pt idx="19">
                  <c:v>69.56585597341602</c:v>
                </c:pt>
                <c:pt idx="20">
                  <c:v>67.91954728534306</c:v>
                </c:pt>
                <c:pt idx="21">
                  <c:v>66.84132159786573</c:v>
                </c:pt>
                <c:pt idx="22">
                  <c:v>65.4137714710879</c:v>
                </c:pt>
                <c:pt idx="23">
                  <c:v>63.28836251004586</c:v>
                </c:pt>
                <c:pt idx="24">
                  <c:v>60.93427399710815</c:v>
                </c:pt>
                <c:pt idx="25">
                  <c:v>58.256622488241106</c:v>
                </c:pt>
                <c:pt idx="26">
                  <c:v>57.94914345480358</c:v>
                </c:pt>
                <c:pt idx="27">
                  <c:v>57.49783748348508</c:v>
                </c:pt>
                <c:pt idx="28">
                  <c:v>55.229581865429104</c:v>
                </c:pt>
                <c:pt idx="29">
                  <c:v>54.31562139204807</c:v>
                </c:pt>
                <c:pt idx="30">
                  <c:v>50.46493115243057</c:v>
                </c:pt>
                <c:pt idx="31">
                  <c:v>49.923401103818506</c:v>
                </c:pt>
                <c:pt idx="32">
                  <c:v>48.523504858932434</c:v>
                </c:pt>
                <c:pt idx="33">
                  <c:v>47.27356338375025</c:v>
                </c:pt>
                <c:pt idx="34">
                  <c:v>45.47530617524168</c:v>
                </c:pt>
                <c:pt idx="35">
                  <c:v>42.6273511557157</c:v>
                </c:pt>
                <c:pt idx="36">
                  <c:v>40.62596774270489</c:v>
                </c:pt>
                <c:pt idx="37">
                  <c:v>39.901668291445006</c:v>
                </c:pt>
                <c:pt idx="38">
                  <c:v>38.928531208075505</c:v>
                </c:pt>
                <c:pt idx="39">
                  <c:v>38.04501804741061</c:v>
                </c:pt>
                <c:pt idx="40">
                  <c:v>37.29075006639739</c:v>
                </c:pt>
                <c:pt idx="41">
                  <c:v>35.03269881782878</c:v>
                </c:pt>
                <c:pt idx="42">
                  <c:v>34.751742056728524</c:v>
                </c:pt>
                <c:pt idx="43">
                  <c:v>32.575007978335016</c:v>
                </c:pt>
                <c:pt idx="44">
                  <c:v>31.34004851240183</c:v>
                </c:pt>
                <c:pt idx="45">
                  <c:v>30.673071386474458</c:v>
                </c:pt>
                <c:pt idx="46">
                  <c:v>28.07784506166436</c:v>
                </c:pt>
                <c:pt idx="47">
                  <c:v>26.339985583144617</c:v>
                </c:pt>
                <c:pt idx="48">
                  <c:v>25.88772813644208</c:v>
                </c:pt>
                <c:pt idx="49">
                  <c:v>24.440722013022246</c:v>
                </c:pt>
                <c:pt idx="50">
                  <c:v>23.43399068585312</c:v>
                </c:pt>
                <c:pt idx="51">
                  <c:v>20.77997352291069</c:v>
                </c:pt>
                <c:pt idx="52">
                  <c:v>20.574343827159062</c:v>
                </c:pt>
                <c:pt idx="53">
                  <c:v>19.69741874857718</c:v>
                </c:pt>
                <c:pt idx="54">
                  <c:v>18.648318483223537</c:v>
                </c:pt>
                <c:pt idx="55">
                  <c:v>17.616752944969075</c:v>
                </c:pt>
                <c:pt idx="56">
                  <c:v>17.433838633555336</c:v>
                </c:pt>
                <c:pt idx="57">
                  <c:v>15.310301948356527</c:v>
                </c:pt>
                <c:pt idx="58">
                  <c:v>9.61189512255799</c:v>
                </c:pt>
                <c:pt idx="59">
                  <c:v>2.500738521076015</c:v>
                </c:pt>
                <c:pt idx="60">
                  <c:v>2.48614985084714</c:v>
                </c:pt>
                <c:pt idx="61">
                  <c:v>0.6908753802726866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呼吸内科</c:v>
                </c:pt>
                <c:pt idx="2">
                  <c:v>肝病科</c:v>
                </c:pt>
                <c:pt idx="3">
                  <c:v>神经内科</c:v>
                </c:pt>
                <c:pt idx="4">
                  <c:v>心病一科</c:v>
                </c:pt>
                <c:pt idx="5">
                  <c:v>脑病三科</c:v>
                </c:pt>
                <c:pt idx="6">
                  <c:v>胸外科</c:v>
                </c:pt>
                <c:pt idx="7">
                  <c:v>心血管内科</c:v>
                </c:pt>
                <c:pt idx="8">
                  <c:v>创伤骨科</c:v>
                </c:pt>
                <c:pt idx="9">
                  <c:v>中医外治中心</c:v>
                </c:pt>
                <c:pt idx="10">
                  <c:v>西区重症医学科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运动损伤骨科</c:v>
                </c:pt>
                <c:pt idx="14">
                  <c:v>肾脏内科</c:v>
                </c:pt>
                <c:pt idx="15">
                  <c:v>治未病中心</c:v>
                </c:pt>
                <c:pt idx="16">
                  <c:v>血液科</c:v>
                </c:pt>
                <c:pt idx="17">
                  <c:v>肝胆外科</c:v>
                </c:pt>
                <c:pt idx="18">
                  <c:v>推拿科</c:v>
                </c:pt>
                <c:pt idx="19">
                  <c:v>脾胃科消化科合并</c:v>
                </c:pt>
                <c:pt idx="20">
                  <c:v>老年医学科</c:v>
                </c:pt>
                <c:pt idx="21">
                  <c:v>显微骨科</c:v>
                </c:pt>
                <c:pt idx="22">
                  <c:v>脾胃病科</c:v>
                </c:pt>
                <c:pt idx="23">
                  <c:v>妇二科</c:v>
                </c:pt>
                <c:pt idx="24">
                  <c:v>东区重症医学科</c:v>
                </c:pt>
                <c:pt idx="25">
                  <c:v>身心医学科</c:v>
                </c:pt>
                <c:pt idx="26">
                  <c:v>风湿病科</c:v>
                </c:pt>
                <c:pt idx="27">
                  <c:v>乳腺甲状腺外科</c:v>
                </c:pt>
                <c:pt idx="28">
                  <c:v>针灸科</c:v>
                </c:pt>
                <c:pt idx="29">
                  <c:v>皮肤科</c:v>
                </c:pt>
                <c:pt idx="30">
                  <c:v>骨科</c:v>
                </c:pt>
                <c:pt idx="31">
                  <c:v>脑病二科</c:v>
                </c:pt>
                <c:pt idx="32">
                  <c:v>男科</c:v>
                </c:pt>
                <c:pt idx="33">
                  <c:v>产科</c:v>
                </c:pt>
                <c:pt idx="34">
                  <c:v>眼科</c:v>
                </c:pt>
                <c:pt idx="35">
                  <c:v>康复科</c:v>
                </c:pt>
                <c:pt idx="36">
                  <c:v>口腔科</c:v>
                </c:pt>
                <c:pt idx="37">
                  <c:v>综合内科</c:v>
                </c:pt>
                <c:pt idx="38">
                  <c:v>儿科</c:v>
                </c:pt>
                <c:pt idx="39">
                  <c:v>小儿骨科</c:v>
                </c:pt>
                <c:pt idx="40">
                  <c:v>心病三科</c:v>
                </c:pt>
                <c:pt idx="41">
                  <c:v>神经外科</c:v>
                </c:pt>
                <c:pt idx="42">
                  <c:v>妇科</c:v>
                </c:pt>
                <c:pt idx="43">
                  <c:v>消化内科</c:v>
                </c:pt>
                <c:pt idx="44">
                  <c:v>妇科妇二科合并</c:v>
                </c:pt>
                <c:pt idx="45">
                  <c:v>小儿推拿科</c:v>
                </c:pt>
                <c:pt idx="46">
                  <c:v>肛肠科</c:v>
                </c:pt>
                <c:pt idx="47">
                  <c:v>关节骨科</c:v>
                </c:pt>
                <c:pt idx="48">
                  <c:v>美容皮肤科</c:v>
                </c:pt>
                <c:pt idx="49">
                  <c:v>东区肾病科</c:v>
                </c:pt>
                <c:pt idx="50">
                  <c:v>心病二科</c:v>
                </c:pt>
                <c:pt idx="51">
                  <c:v>泌尿外科</c:v>
                </c:pt>
                <c:pt idx="52">
                  <c:v>心病四科</c:v>
                </c:pt>
                <c:pt idx="53">
                  <c:v>内分泌科</c:v>
                </c:pt>
                <c:pt idx="54">
                  <c:v>重症医学科</c:v>
                </c:pt>
                <c:pt idx="55">
                  <c:v>脊柱骨科</c:v>
                </c:pt>
                <c:pt idx="56">
                  <c:v>肿瘤内科</c:v>
                </c:pt>
                <c:pt idx="57">
                  <c:v>肾病科</c:v>
                </c:pt>
                <c:pt idx="58">
                  <c:v>中医经典科</c:v>
                </c:pt>
                <c:pt idx="59">
                  <c:v>脑病一科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99.37819829009815</c:v>
                </c:pt>
                <c:pt idx="2">
                  <c:v>95.78981464911222</c:v>
                </c:pt>
                <c:pt idx="3">
                  <c:v>93.26463338777664</c:v>
                </c:pt>
                <c:pt idx="4">
                  <c:v>93.0593784518689</c:v>
                </c:pt>
                <c:pt idx="5">
                  <c:v>91.63239513523789</c:v>
                </c:pt>
                <c:pt idx="6">
                  <c:v>87.33661639770496</c:v>
                </c:pt>
                <c:pt idx="7">
                  <c:v>85.53810102460197</c:v>
                </c:pt>
                <c:pt idx="8">
                  <c:v>85.32486460277391</c:v>
                </c:pt>
                <c:pt idx="9">
                  <c:v>83.35070859852239</c:v>
                </c:pt>
                <c:pt idx="10">
                  <c:v>80.99440632012869</c:v>
                </c:pt>
                <c:pt idx="11">
                  <c:v>78.10745903426253</c:v>
                </c:pt>
                <c:pt idx="12">
                  <c:v>78.0213321795012</c:v>
                </c:pt>
                <c:pt idx="13">
                  <c:v>76.948063627365</c:v>
                </c:pt>
                <c:pt idx="14">
                  <c:v>76.38963509881961</c:v>
                </c:pt>
                <c:pt idx="15">
                  <c:v>76.19089242227855</c:v>
                </c:pt>
                <c:pt idx="16">
                  <c:v>75.4517589981789</c:v>
                </c:pt>
                <c:pt idx="17">
                  <c:v>73.64685939103407</c:v>
                </c:pt>
                <c:pt idx="18">
                  <c:v>72.17876715275298</c:v>
                </c:pt>
                <c:pt idx="19">
                  <c:v>71.93477255234005</c:v>
                </c:pt>
                <c:pt idx="20">
                  <c:v>68.59814929668221</c:v>
                </c:pt>
                <c:pt idx="21">
                  <c:v>65.20252177093931</c:v>
                </c:pt>
                <c:pt idx="22">
                  <c:v>63.58980746946646</c:v>
                </c:pt>
                <c:pt idx="23">
                  <c:v>60.40154973583075</c:v>
                </c:pt>
                <c:pt idx="24">
                  <c:v>59.540607588360935</c:v>
                </c:pt>
                <c:pt idx="25">
                  <c:v>58.239517235330666</c:v>
                </c:pt>
                <c:pt idx="26">
                  <c:v>56.58511426536069</c:v>
                </c:pt>
                <c:pt idx="27">
                  <c:v>51.90811384542618</c:v>
                </c:pt>
                <c:pt idx="28">
                  <c:v>50.425962803357535</c:v>
                </c:pt>
                <c:pt idx="29">
                  <c:v>46.874628765595475</c:v>
                </c:pt>
                <c:pt idx="30">
                  <c:v>43.99997169422779</c:v>
                </c:pt>
                <c:pt idx="31">
                  <c:v>43.47595350977666</c:v>
                </c:pt>
                <c:pt idx="32">
                  <c:v>42.1460082885276</c:v>
                </c:pt>
                <c:pt idx="33">
                  <c:v>42.07524015558453</c:v>
                </c:pt>
                <c:pt idx="34">
                  <c:v>42.06754913108028</c:v>
                </c:pt>
                <c:pt idx="35">
                  <c:v>40.91782522501442</c:v>
                </c:pt>
                <c:pt idx="36">
                  <c:v>40.34380913634558</c:v>
                </c:pt>
                <c:pt idx="37">
                  <c:v>40.050485443678966</c:v>
                </c:pt>
                <c:pt idx="38">
                  <c:v>39.887268259028225</c:v>
                </c:pt>
                <c:pt idx="39">
                  <c:v>39.25281880433009</c:v>
                </c:pt>
                <c:pt idx="40">
                  <c:v>34.82615087164215</c:v>
                </c:pt>
                <c:pt idx="41">
                  <c:v>33.00203903698115</c:v>
                </c:pt>
                <c:pt idx="42">
                  <c:v>31.521653411810885</c:v>
                </c:pt>
                <c:pt idx="43">
                  <c:v>31.047144388503877</c:v>
                </c:pt>
                <c:pt idx="44">
                  <c:v>28.811051854778533</c:v>
                </c:pt>
                <c:pt idx="45">
                  <c:v>21.271410216463785</c:v>
                </c:pt>
                <c:pt idx="46">
                  <c:v>20.420568177245578</c:v>
                </c:pt>
                <c:pt idx="47">
                  <c:v>18.485346877553617</c:v>
                </c:pt>
                <c:pt idx="48">
                  <c:v>16.779100140145392</c:v>
                </c:pt>
                <c:pt idx="49">
                  <c:v>16.401255958975273</c:v>
                </c:pt>
                <c:pt idx="50">
                  <c:v>15.151962494818198</c:v>
                </c:pt>
                <c:pt idx="51">
                  <c:v>11.641770847538062</c:v>
                </c:pt>
                <c:pt idx="52">
                  <c:v>9.744038530411956</c:v>
                </c:pt>
                <c:pt idx="53">
                  <c:v>9.07646146706832</c:v>
                </c:pt>
                <c:pt idx="54">
                  <c:v>8.331815188081135</c:v>
                </c:pt>
                <c:pt idx="55">
                  <c:v>6.440251373595863</c:v>
                </c:pt>
                <c:pt idx="56">
                  <c:v>6.20859228500397</c:v>
                </c:pt>
                <c:pt idx="57">
                  <c:v>5.761111239501496</c:v>
                </c:pt>
                <c:pt idx="58">
                  <c:v>4.975412582195795</c:v>
                </c:pt>
                <c:pt idx="59">
                  <c:v>0.7477539410482759</c:v>
                </c:pt>
                <c:pt idx="60">
                  <c:v>0.40726145185256685</c:v>
                </c:pt>
                <c:pt idx="61">
                  <c:v>0.31248480979048265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肾病科</c:v>
                </c:pt>
                <c:pt idx="2">
                  <c:v>脾胃科消化科合并</c:v>
                </c:pt>
                <c:pt idx="3">
                  <c:v>推拿科</c:v>
                </c:pt>
                <c:pt idx="4">
                  <c:v>肾脏内科</c:v>
                </c:pt>
                <c:pt idx="5">
                  <c:v>神经外科</c:v>
                </c:pt>
                <c:pt idx="6">
                  <c:v>肝胆外科</c:v>
                </c:pt>
                <c:pt idx="7">
                  <c:v>心血管内科</c:v>
                </c:pt>
                <c:pt idx="8">
                  <c:v>风湿病科</c:v>
                </c:pt>
                <c:pt idx="9">
                  <c:v>肿瘤内科</c:v>
                </c:pt>
                <c:pt idx="10">
                  <c:v>消化内科</c:v>
                </c:pt>
                <c:pt idx="11">
                  <c:v>妇科妇二科合并</c:v>
                </c:pt>
                <c:pt idx="12">
                  <c:v>老年医学科</c:v>
                </c:pt>
                <c:pt idx="13">
                  <c:v>普通外科</c:v>
                </c:pt>
                <c:pt idx="14">
                  <c:v>心病一科</c:v>
                </c:pt>
                <c:pt idx="15">
                  <c:v>眼科</c:v>
                </c:pt>
                <c:pt idx="16">
                  <c:v>东区重症医学科</c:v>
                </c:pt>
                <c:pt idx="17">
                  <c:v>妇科</c:v>
                </c:pt>
                <c:pt idx="18">
                  <c:v>康复科</c:v>
                </c:pt>
                <c:pt idx="19">
                  <c:v>妇二科</c:v>
                </c:pt>
                <c:pt idx="20">
                  <c:v>关节骨科</c:v>
                </c:pt>
                <c:pt idx="21">
                  <c:v>神经内科</c:v>
                </c:pt>
                <c:pt idx="22">
                  <c:v>西区重症医学科</c:v>
                </c:pt>
                <c:pt idx="23">
                  <c:v>小儿骨科</c:v>
                </c:pt>
                <c:pt idx="24">
                  <c:v>脑病二科</c:v>
                </c:pt>
                <c:pt idx="25">
                  <c:v>身心医学科</c:v>
                </c:pt>
                <c:pt idx="26">
                  <c:v>小儿推拿科</c:v>
                </c:pt>
                <c:pt idx="27">
                  <c:v>脑病三科</c:v>
                </c:pt>
                <c:pt idx="28">
                  <c:v>中医经典科</c:v>
                </c:pt>
                <c:pt idx="29">
                  <c:v>中医外治中心</c:v>
                </c:pt>
                <c:pt idx="30">
                  <c:v>周围血管科</c:v>
                </c:pt>
                <c:pt idx="31">
                  <c:v>男科</c:v>
                </c:pt>
                <c:pt idx="32">
                  <c:v>美容皮肤科</c:v>
                </c:pt>
                <c:pt idx="33">
                  <c:v>脾胃病科</c:v>
                </c:pt>
                <c:pt idx="34">
                  <c:v>耳鼻喉科</c:v>
                </c:pt>
                <c:pt idx="35">
                  <c:v>针灸科</c:v>
                </c:pt>
                <c:pt idx="36">
                  <c:v>泌尿外科</c:v>
                </c:pt>
                <c:pt idx="37">
                  <c:v>脑病一科</c:v>
                </c:pt>
                <c:pt idx="38">
                  <c:v>口腔科</c:v>
                </c:pt>
                <c:pt idx="39">
                  <c:v>心病四科</c:v>
                </c:pt>
                <c:pt idx="40">
                  <c:v>皮肤科</c:v>
                </c:pt>
                <c:pt idx="41">
                  <c:v>肝病科</c:v>
                </c:pt>
                <c:pt idx="42">
                  <c:v>产科</c:v>
                </c:pt>
                <c:pt idx="43">
                  <c:v>综合内科</c:v>
                </c:pt>
                <c:pt idx="44">
                  <c:v>治未病中心</c:v>
                </c:pt>
                <c:pt idx="45">
                  <c:v>心病二科</c:v>
                </c:pt>
                <c:pt idx="46">
                  <c:v>东区肾病科</c:v>
                </c:pt>
                <c:pt idx="47">
                  <c:v>创伤骨科</c:v>
                </c:pt>
                <c:pt idx="48">
                  <c:v>血液科</c:v>
                </c:pt>
                <c:pt idx="49">
                  <c:v>运动损伤骨科</c:v>
                </c:pt>
                <c:pt idx="50">
                  <c:v>脊柱骨科</c:v>
                </c:pt>
                <c:pt idx="51">
                  <c:v>显微骨科</c:v>
                </c:pt>
                <c:pt idx="52">
                  <c:v>肛肠科</c:v>
                </c:pt>
                <c:pt idx="53">
                  <c:v>呼吸内科</c:v>
                </c:pt>
                <c:pt idx="54">
                  <c:v>胸外科</c:v>
                </c:pt>
                <c:pt idx="55">
                  <c:v>儿科</c:v>
                </c:pt>
                <c:pt idx="56">
                  <c:v>内分泌科</c:v>
                </c:pt>
                <c:pt idx="57">
                  <c:v>微创骨科</c:v>
                </c:pt>
                <c:pt idx="58">
                  <c:v>骨科</c:v>
                </c:pt>
                <c:pt idx="59">
                  <c:v>乳腺甲状腺外科</c:v>
                </c:pt>
                <c:pt idx="60">
                  <c:v>心病三科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5.965478610920034</c:v>
                </c:pt>
                <c:pt idx="2">
                  <c:v>5.034804479206338</c:v>
                </c:pt>
                <c:pt idx="3">
                  <c:v>4.930487626067625</c:v>
                </c:pt>
                <c:pt idx="4">
                  <c:v>4.3872502399558115</c:v>
                </c:pt>
                <c:pt idx="5">
                  <c:v>4.0943110090081545</c:v>
                </c:pt>
                <c:pt idx="6">
                  <c:v>3.431135751010282</c:v>
                </c:pt>
                <c:pt idx="7">
                  <c:v>2.5023515197291335</c:v>
                </c:pt>
                <c:pt idx="8">
                  <c:v>2.4940565885283985</c:v>
                </c:pt>
                <c:pt idx="9">
                  <c:v>2.429391926293266</c:v>
                </c:pt>
                <c:pt idx="10">
                  <c:v>2.329710522490583</c:v>
                </c:pt>
                <c:pt idx="11">
                  <c:v>2.2974719159250556</c:v>
                </c:pt>
                <c:pt idx="12">
                  <c:v>2.2743148641974162</c:v>
                </c:pt>
                <c:pt idx="13">
                  <c:v>2.238130390377175</c:v>
                </c:pt>
                <c:pt idx="14">
                  <c:v>2.0652541007391316</c:v>
                </c:pt>
                <c:pt idx="15">
                  <c:v>1.993832704493124</c:v>
                </c:pt>
                <c:pt idx="16">
                  <c:v>1.8393668495898015</c:v>
                </c:pt>
                <c:pt idx="17">
                  <c:v>1.6824484526408967</c:v>
                </c:pt>
                <c:pt idx="18">
                  <c:v>1.5060536205319084</c:v>
                </c:pt>
                <c:pt idx="19">
                  <c:v>1.4161399897858757</c:v>
                </c:pt>
                <c:pt idx="20">
                  <c:v>1.3279578150844444</c:v>
                </c:pt>
                <c:pt idx="21">
                  <c:v>1.2883109384615963</c:v>
                </c:pt>
                <c:pt idx="22">
                  <c:v>1.2174689361013074</c:v>
                </c:pt>
                <c:pt idx="23">
                  <c:v>1.1928791039583284</c:v>
                </c:pt>
                <c:pt idx="24">
                  <c:v>0.9345344231021846</c:v>
                </c:pt>
                <c:pt idx="25">
                  <c:v>0.8380083086425482</c:v>
                </c:pt>
                <c:pt idx="26">
                  <c:v>0.8232820499685732</c:v>
                </c:pt>
                <c:pt idx="27">
                  <c:v>0.7767647169809212</c:v>
                </c:pt>
                <c:pt idx="28">
                  <c:v>0.7652820351745009</c:v>
                </c:pt>
                <c:pt idx="29">
                  <c:v>0.7607726396066983</c:v>
                </c:pt>
                <c:pt idx="30">
                  <c:v>0.7590757106658385</c:v>
                </c:pt>
                <c:pt idx="31">
                  <c:v>0.7184739759237265</c:v>
                </c:pt>
                <c:pt idx="32">
                  <c:v>0.6958296383074906</c:v>
                </c:pt>
                <c:pt idx="33">
                  <c:v>0.661201221825232</c:v>
                </c:pt>
                <c:pt idx="34">
                  <c:v>0.6444596149492741</c:v>
                </c:pt>
                <c:pt idx="35">
                  <c:v>0.6179535641824809</c:v>
                </c:pt>
                <c:pt idx="36">
                  <c:v>0.6175776232036915</c:v>
                </c:pt>
                <c:pt idx="37">
                  <c:v>0.5851772180564153</c:v>
                </c:pt>
                <c:pt idx="38">
                  <c:v>0.5598034184963978</c:v>
                </c:pt>
                <c:pt idx="39">
                  <c:v>0.524793914782462</c:v>
                </c:pt>
                <c:pt idx="40">
                  <c:v>0.5125687956752916</c:v>
                </c:pt>
                <c:pt idx="41">
                  <c:v>0.5070558366172627</c:v>
                </c:pt>
                <c:pt idx="42">
                  <c:v>0.4949470111207037</c:v>
                </c:pt>
                <c:pt idx="43">
                  <c:v>0.48195146889621093</c:v>
                </c:pt>
                <c:pt idx="44">
                  <c:v>0.4599540833320304</c:v>
                </c:pt>
                <c:pt idx="45">
                  <c:v>0.4290149096468665</c:v>
                </c:pt>
                <c:pt idx="46">
                  <c:v>0.41542824009564416</c:v>
                </c:pt>
                <c:pt idx="47">
                  <c:v>0.41045422046752744</c:v>
                </c:pt>
                <c:pt idx="48">
                  <c:v>0.40220298353988937</c:v>
                </c:pt>
                <c:pt idx="49">
                  <c:v>0.3960627692747535</c:v>
                </c:pt>
                <c:pt idx="50">
                  <c:v>0.389555519318199</c:v>
                </c:pt>
                <c:pt idx="51">
                  <c:v>0.3885264748726362</c:v>
                </c:pt>
                <c:pt idx="52">
                  <c:v>0.37265006094183273</c:v>
                </c:pt>
                <c:pt idx="53">
                  <c:v>0.36538746957510915</c:v>
                </c:pt>
                <c:pt idx="54">
                  <c:v>0.3600210551971311</c:v>
                </c:pt>
                <c:pt idx="55">
                  <c:v>0.345214505571451</c:v>
                </c:pt>
                <c:pt idx="56">
                  <c:v>0.32862066736815815</c:v>
                </c:pt>
                <c:pt idx="57">
                  <c:v>0.32652112555534357</c:v>
                </c:pt>
                <c:pt idx="58">
                  <c:v>0.32025227103221127</c:v>
                </c:pt>
                <c:pt idx="59">
                  <c:v>0.3193871675118291</c:v>
                </c:pt>
                <c:pt idx="60">
                  <c:v>0.3167816048845844</c:v>
                </c:pt>
                <c:pt idx="61">
                  <c:v>0.316698873287131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推拿科</c:v>
                </c:pt>
                <c:pt idx="2">
                  <c:v>风湿病科</c:v>
                </c:pt>
                <c:pt idx="3">
                  <c:v>微创骨科</c:v>
                </c:pt>
                <c:pt idx="4">
                  <c:v>中医经典科</c:v>
                </c:pt>
                <c:pt idx="5">
                  <c:v>妇二科</c:v>
                </c:pt>
                <c:pt idx="6">
                  <c:v>呼吸内科</c:v>
                </c:pt>
                <c:pt idx="7">
                  <c:v>心病三科</c:v>
                </c:pt>
                <c:pt idx="8">
                  <c:v>肾脏内科</c:v>
                </c:pt>
                <c:pt idx="9">
                  <c:v>周围血管科</c:v>
                </c:pt>
                <c:pt idx="10">
                  <c:v>老年医学科</c:v>
                </c:pt>
                <c:pt idx="11">
                  <c:v>胸外科</c:v>
                </c:pt>
                <c:pt idx="12">
                  <c:v>普通外科</c:v>
                </c:pt>
                <c:pt idx="13">
                  <c:v>骨科</c:v>
                </c:pt>
                <c:pt idx="14">
                  <c:v>针灸科</c:v>
                </c:pt>
                <c:pt idx="15">
                  <c:v>治未病中心</c:v>
                </c:pt>
                <c:pt idx="16">
                  <c:v>创伤骨科</c:v>
                </c:pt>
                <c:pt idx="17">
                  <c:v>耳鼻喉科</c:v>
                </c:pt>
                <c:pt idx="18">
                  <c:v>产科</c:v>
                </c:pt>
                <c:pt idx="19">
                  <c:v>心病二科</c:v>
                </c:pt>
                <c:pt idx="20">
                  <c:v>肿瘤内科</c:v>
                </c:pt>
                <c:pt idx="21">
                  <c:v>妇科</c:v>
                </c:pt>
                <c:pt idx="22">
                  <c:v>肝病科</c:v>
                </c:pt>
                <c:pt idx="23">
                  <c:v>消化内科</c:v>
                </c:pt>
                <c:pt idx="24">
                  <c:v>泌尿外科</c:v>
                </c:pt>
                <c:pt idx="25">
                  <c:v>肝胆外科</c:v>
                </c:pt>
                <c:pt idx="26">
                  <c:v>东区重症医学科</c:v>
                </c:pt>
                <c:pt idx="27">
                  <c:v>脾胃病科</c:v>
                </c:pt>
                <c:pt idx="28">
                  <c:v>中医外治中心</c:v>
                </c:pt>
                <c:pt idx="29">
                  <c:v>重症医学科</c:v>
                </c:pt>
                <c:pt idx="30">
                  <c:v>血液科</c:v>
                </c:pt>
                <c:pt idx="31">
                  <c:v>小儿骨科</c:v>
                </c:pt>
                <c:pt idx="32">
                  <c:v>关节骨科</c:v>
                </c:pt>
                <c:pt idx="33">
                  <c:v>运动损伤骨科</c:v>
                </c:pt>
                <c:pt idx="34">
                  <c:v>心血管内科</c:v>
                </c:pt>
                <c:pt idx="35">
                  <c:v>脑病一科</c:v>
                </c:pt>
                <c:pt idx="36">
                  <c:v>儿科</c:v>
                </c:pt>
                <c:pt idx="37">
                  <c:v>东区肾病科</c:v>
                </c:pt>
                <c:pt idx="38">
                  <c:v>乳腺甲状腺外科</c:v>
                </c:pt>
                <c:pt idx="39">
                  <c:v>神经外科</c:v>
                </c:pt>
                <c:pt idx="40">
                  <c:v>显微骨科</c:v>
                </c:pt>
                <c:pt idx="41">
                  <c:v>脑病二科</c:v>
                </c:pt>
                <c:pt idx="42">
                  <c:v>眼科</c:v>
                </c:pt>
                <c:pt idx="43">
                  <c:v>皮肤科</c:v>
                </c:pt>
                <c:pt idx="44">
                  <c:v>小儿推拿科</c:v>
                </c:pt>
                <c:pt idx="45">
                  <c:v>综合内科</c:v>
                </c:pt>
                <c:pt idx="46">
                  <c:v>心病四科</c:v>
                </c:pt>
                <c:pt idx="47">
                  <c:v>内分泌科</c:v>
                </c:pt>
                <c:pt idx="48">
                  <c:v>肾病科</c:v>
                </c:pt>
                <c:pt idx="49">
                  <c:v>妇科妇二科合并</c:v>
                </c:pt>
                <c:pt idx="50">
                  <c:v>西区重症医学科</c:v>
                </c:pt>
                <c:pt idx="51">
                  <c:v>脾胃科消化科合并</c:v>
                </c:pt>
                <c:pt idx="52">
                  <c:v>脊柱骨科</c:v>
                </c:pt>
                <c:pt idx="53">
                  <c:v>口腔科</c:v>
                </c:pt>
                <c:pt idx="54">
                  <c:v>神经内科</c:v>
                </c:pt>
                <c:pt idx="55">
                  <c:v>身心医学科</c:v>
                </c:pt>
                <c:pt idx="56">
                  <c:v>肛肠科</c:v>
                </c:pt>
                <c:pt idx="57">
                  <c:v>脑病三科</c:v>
                </c:pt>
                <c:pt idx="58">
                  <c:v>心病一科</c:v>
                </c:pt>
                <c:pt idx="59">
                  <c:v>医院</c:v>
                </c:pt>
                <c:pt idx="60">
                  <c:v>男科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99.50204235631725</c:v>
                </c:pt>
                <c:pt idx="2">
                  <c:v>98.15052282851597</c:v>
                </c:pt>
                <c:pt idx="3">
                  <c:v>97.64092673908405</c:v>
                </c:pt>
                <c:pt idx="4">
                  <c:v>95.0502395905913</c:v>
                </c:pt>
                <c:pt idx="5">
                  <c:v>94.08761969278375</c:v>
                </c:pt>
                <c:pt idx="6">
                  <c:v>93.57155200294628</c:v>
                </c:pt>
                <c:pt idx="7">
                  <c:v>90.07257582441467</c:v>
                </c:pt>
                <c:pt idx="8">
                  <c:v>90.0045240765725</c:v>
                </c:pt>
                <c:pt idx="9">
                  <c:v>86.43957691755368</c:v>
                </c:pt>
                <c:pt idx="10">
                  <c:v>84.63684041001531</c:v>
                </c:pt>
                <c:pt idx="11">
                  <c:v>79.86448007348633</c:v>
                </c:pt>
                <c:pt idx="12">
                  <c:v>77.4412517866617</c:v>
                </c:pt>
                <c:pt idx="13">
                  <c:v>76.0365443086215</c:v>
                </c:pt>
                <c:pt idx="14">
                  <c:v>74.49836039004008</c:v>
                </c:pt>
                <c:pt idx="15">
                  <c:v>70.51710789288003</c:v>
                </c:pt>
                <c:pt idx="16">
                  <c:v>69.75496734149378</c:v>
                </c:pt>
                <c:pt idx="17">
                  <c:v>69.66996781507426</c:v>
                </c:pt>
                <c:pt idx="18">
                  <c:v>68.88764478856105</c:v>
                </c:pt>
                <c:pt idx="19">
                  <c:v>68.77235813320878</c:v>
                </c:pt>
                <c:pt idx="20">
                  <c:v>68.32777688401401</c:v>
                </c:pt>
                <c:pt idx="21">
                  <c:v>68.09441710325173</c:v>
                </c:pt>
                <c:pt idx="22">
                  <c:v>68.07082592782045</c:v>
                </c:pt>
                <c:pt idx="23">
                  <c:v>64.08038039016847</c:v>
                </c:pt>
                <c:pt idx="24">
                  <c:v>62.27956423745426</c:v>
                </c:pt>
                <c:pt idx="25">
                  <c:v>61.88303690500945</c:v>
                </c:pt>
                <c:pt idx="26">
                  <c:v>59.5457540218127</c:v>
                </c:pt>
                <c:pt idx="27">
                  <c:v>59.05031958813994</c:v>
                </c:pt>
                <c:pt idx="28">
                  <c:v>58.78840889335483</c:v>
                </c:pt>
                <c:pt idx="29">
                  <c:v>58.337468040629595</c:v>
                </c:pt>
                <c:pt idx="30">
                  <c:v>58.24029880369497</c:v>
                </c:pt>
                <c:pt idx="31">
                  <c:v>58.09179849814675</c:v>
                </c:pt>
                <c:pt idx="32">
                  <c:v>56.92515636325884</c:v>
                </c:pt>
                <c:pt idx="33">
                  <c:v>56.67916152567862</c:v>
                </c:pt>
                <c:pt idx="34">
                  <c:v>56.595043204557946</c:v>
                </c:pt>
                <c:pt idx="35">
                  <c:v>56.04014316820393</c:v>
                </c:pt>
                <c:pt idx="36">
                  <c:v>55.00378400983911</c:v>
                </c:pt>
                <c:pt idx="37">
                  <c:v>54.91600003344277</c:v>
                </c:pt>
                <c:pt idx="38">
                  <c:v>49.78401350736829</c:v>
                </c:pt>
                <c:pt idx="39">
                  <c:v>44.282929548705276</c:v>
                </c:pt>
                <c:pt idx="40">
                  <c:v>42.05929878620492</c:v>
                </c:pt>
                <c:pt idx="41">
                  <c:v>42.017510992448535</c:v>
                </c:pt>
                <c:pt idx="42">
                  <c:v>36.65518361871397</c:v>
                </c:pt>
                <c:pt idx="43">
                  <c:v>35.661056116680406</c:v>
                </c:pt>
                <c:pt idx="44">
                  <c:v>33.76497210497926</c:v>
                </c:pt>
                <c:pt idx="45">
                  <c:v>33.5955777227387</c:v>
                </c:pt>
                <c:pt idx="46">
                  <c:v>32.953710931295824</c:v>
                </c:pt>
                <c:pt idx="47">
                  <c:v>29.28383643382285</c:v>
                </c:pt>
                <c:pt idx="48">
                  <c:v>24.253679104264588</c:v>
                </c:pt>
                <c:pt idx="49">
                  <c:v>22.05392831430505</c:v>
                </c:pt>
                <c:pt idx="50">
                  <c:v>21.798518130211793</c:v>
                </c:pt>
                <c:pt idx="51">
                  <c:v>21.54518575420932</c:v>
                </c:pt>
                <c:pt idx="52">
                  <c:v>18.789608489460058</c:v>
                </c:pt>
                <c:pt idx="53">
                  <c:v>15.621282814989852</c:v>
                </c:pt>
                <c:pt idx="54">
                  <c:v>7.832519489008939</c:v>
                </c:pt>
                <c:pt idx="55">
                  <c:v>7.723564306734642</c:v>
                </c:pt>
                <c:pt idx="56">
                  <c:v>4.309201563838322</c:v>
                </c:pt>
                <c:pt idx="57">
                  <c:v>2.9079965363416664</c:v>
                </c:pt>
                <c:pt idx="58">
                  <c:v>1.139964688819033</c:v>
                </c:pt>
                <c:pt idx="59">
                  <c:v>0.8283137217282273</c:v>
                </c:pt>
                <c:pt idx="60">
                  <c:v>0.27039088547469636</c:v>
                </c:pt>
                <c:pt idx="61">
                  <c:v>0.09614005049369406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儿科</c:v>
                </c:pt>
                <c:pt idx="2">
                  <c:v>推拿科</c:v>
                </c:pt>
                <c:pt idx="3">
                  <c:v>血液科</c:v>
                </c:pt>
                <c:pt idx="4">
                  <c:v>乳腺甲状腺外科</c:v>
                </c:pt>
                <c:pt idx="5">
                  <c:v>医院</c:v>
                </c:pt>
                <c:pt idx="6">
                  <c:v>产科</c:v>
                </c:pt>
                <c:pt idx="7">
                  <c:v>重症医学科</c:v>
                </c:pt>
                <c:pt idx="8">
                  <c:v>呼吸内科</c:v>
                </c:pt>
                <c:pt idx="9">
                  <c:v>神经内科</c:v>
                </c:pt>
                <c:pt idx="10">
                  <c:v>骨科</c:v>
                </c:pt>
                <c:pt idx="11">
                  <c:v>泌尿外科</c:v>
                </c:pt>
                <c:pt idx="12">
                  <c:v>脊柱骨科</c:v>
                </c:pt>
                <c:pt idx="13">
                  <c:v>普通外科</c:v>
                </c:pt>
                <c:pt idx="14">
                  <c:v>妇科</c:v>
                </c:pt>
                <c:pt idx="15">
                  <c:v>肾脏内科</c:v>
                </c:pt>
                <c:pt idx="16">
                  <c:v>脑病二科</c:v>
                </c:pt>
                <c:pt idx="17">
                  <c:v>东区重症医学科</c:v>
                </c:pt>
                <c:pt idx="18">
                  <c:v>心病三科</c:v>
                </c:pt>
                <c:pt idx="19">
                  <c:v>消化内科</c:v>
                </c:pt>
                <c:pt idx="20">
                  <c:v>皮肤科</c:v>
                </c:pt>
                <c:pt idx="21">
                  <c:v>综合内科</c:v>
                </c:pt>
                <c:pt idx="22">
                  <c:v>眼科</c:v>
                </c:pt>
                <c:pt idx="23">
                  <c:v>东区肾病科</c:v>
                </c:pt>
                <c:pt idx="24">
                  <c:v>心病四科</c:v>
                </c:pt>
                <c:pt idx="25">
                  <c:v>胸外科</c:v>
                </c:pt>
                <c:pt idx="26">
                  <c:v>小儿推拿科</c:v>
                </c:pt>
                <c:pt idx="27">
                  <c:v>老年医学科</c:v>
                </c:pt>
                <c:pt idx="28">
                  <c:v>内分泌科</c:v>
                </c:pt>
                <c:pt idx="29">
                  <c:v>身心医学科</c:v>
                </c:pt>
                <c:pt idx="30">
                  <c:v>关节骨科</c:v>
                </c:pt>
                <c:pt idx="31">
                  <c:v>心病一科</c:v>
                </c:pt>
                <c:pt idx="32">
                  <c:v>创伤骨科</c:v>
                </c:pt>
                <c:pt idx="33">
                  <c:v>针灸科</c:v>
                </c:pt>
                <c:pt idx="34">
                  <c:v>康复科</c:v>
                </c:pt>
                <c:pt idx="35">
                  <c:v>心血管内科</c:v>
                </c:pt>
                <c:pt idx="36">
                  <c:v>妇科妇二科合并</c:v>
                </c:pt>
                <c:pt idx="37">
                  <c:v>脾胃病科</c:v>
                </c:pt>
                <c:pt idx="38">
                  <c:v>美容皮肤科</c:v>
                </c:pt>
                <c:pt idx="39">
                  <c:v>风湿病科</c:v>
                </c:pt>
                <c:pt idx="40">
                  <c:v>中医外治中心</c:v>
                </c:pt>
                <c:pt idx="41">
                  <c:v>肛肠科</c:v>
                </c:pt>
                <c:pt idx="42">
                  <c:v>神经外科</c:v>
                </c:pt>
                <c:pt idx="43">
                  <c:v>脑病一科</c:v>
                </c:pt>
                <c:pt idx="44">
                  <c:v>运动损伤骨科</c:v>
                </c:pt>
                <c:pt idx="45">
                  <c:v>耳鼻喉科</c:v>
                </c:pt>
                <c:pt idx="46">
                  <c:v>西区重症医学科</c:v>
                </c:pt>
                <c:pt idx="47">
                  <c:v>肝胆外科</c:v>
                </c:pt>
                <c:pt idx="48">
                  <c:v>微创骨科</c:v>
                </c:pt>
                <c:pt idx="49">
                  <c:v>脑病三科</c:v>
                </c:pt>
                <c:pt idx="50">
                  <c:v>妇二科</c:v>
                </c:pt>
                <c:pt idx="51">
                  <c:v>小儿骨科</c:v>
                </c:pt>
                <c:pt idx="52">
                  <c:v>口腔科</c:v>
                </c:pt>
                <c:pt idx="53">
                  <c:v>肝病科</c:v>
                </c:pt>
                <c:pt idx="54">
                  <c:v>周围血管科</c:v>
                </c:pt>
                <c:pt idx="55">
                  <c:v>中医经典科</c:v>
                </c:pt>
                <c:pt idx="56">
                  <c:v>男科</c:v>
                </c:pt>
                <c:pt idx="57">
                  <c:v>显微骨科</c:v>
                </c:pt>
                <c:pt idx="58">
                  <c:v>肿瘤内科</c:v>
                </c:pt>
                <c:pt idx="59">
                  <c:v>脾胃科消化科合并</c:v>
                </c:pt>
                <c:pt idx="60">
                  <c:v>肾病科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98.5577039225115</c:v>
                </c:pt>
                <c:pt idx="2">
                  <c:v>98.07705542802825</c:v>
                </c:pt>
                <c:pt idx="3">
                  <c:v>96.03140919190696</c:v>
                </c:pt>
                <c:pt idx="4">
                  <c:v>95.29839534757595</c:v>
                </c:pt>
                <c:pt idx="5">
                  <c:v>92.80066985945926</c:v>
                </c:pt>
                <c:pt idx="6">
                  <c:v>90.74054647946471</c:v>
                </c:pt>
                <c:pt idx="7">
                  <c:v>89.12462018732445</c:v>
                </c:pt>
                <c:pt idx="8">
                  <c:v>87.88078376414693</c:v>
                </c:pt>
                <c:pt idx="9">
                  <c:v>87.15535180027814</c:v>
                </c:pt>
                <c:pt idx="10">
                  <c:v>85.37906372091588</c:v>
                </c:pt>
                <c:pt idx="11">
                  <c:v>78.84505838897633</c:v>
                </c:pt>
                <c:pt idx="12">
                  <c:v>76.93100243951733</c:v>
                </c:pt>
                <c:pt idx="13">
                  <c:v>75.40991896156521</c:v>
                </c:pt>
                <c:pt idx="14">
                  <c:v>75.01434221756871</c:v>
                </c:pt>
                <c:pt idx="15">
                  <c:v>73.03925131528499</c:v>
                </c:pt>
                <c:pt idx="16">
                  <c:v>72.74360727051804</c:v>
                </c:pt>
                <c:pt idx="17">
                  <c:v>66.74639145907972</c:v>
                </c:pt>
                <c:pt idx="18">
                  <c:v>65.4147170340265</c:v>
                </c:pt>
                <c:pt idx="19">
                  <c:v>65.20992797380714</c:v>
                </c:pt>
                <c:pt idx="20">
                  <c:v>65.15549953551312</c:v>
                </c:pt>
                <c:pt idx="21">
                  <c:v>64.85879608799682</c:v>
                </c:pt>
                <c:pt idx="22">
                  <c:v>63.00422902328324</c:v>
                </c:pt>
                <c:pt idx="23">
                  <c:v>62.5046553620461</c:v>
                </c:pt>
                <c:pt idx="24">
                  <c:v>61.945633776699324</c:v>
                </c:pt>
                <c:pt idx="25">
                  <c:v>60.1761021012966</c:v>
                </c:pt>
                <c:pt idx="26">
                  <c:v>58.6202384228322</c:v>
                </c:pt>
                <c:pt idx="27">
                  <c:v>56.368350218043034</c:v>
                </c:pt>
                <c:pt idx="28">
                  <c:v>54.77710177741675</c:v>
                </c:pt>
                <c:pt idx="29">
                  <c:v>53.68103530306484</c:v>
                </c:pt>
                <c:pt idx="30">
                  <c:v>53.67538372683353</c:v>
                </c:pt>
                <c:pt idx="31">
                  <c:v>53.56103891176352</c:v>
                </c:pt>
                <c:pt idx="32">
                  <c:v>53.23206442167964</c:v>
                </c:pt>
                <c:pt idx="33">
                  <c:v>52.848484969293054</c:v>
                </c:pt>
                <c:pt idx="34">
                  <c:v>52.46726709912517</c:v>
                </c:pt>
                <c:pt idx="35">
                  <c:v>52.434648402102525</c:v>
                </c:pt>
                <c:pt idx="36">
                  <c:v>51.77093330045303</c:v>
                </c:pt>
                <c:pt idx="37">
                  <c:v>50.58816047031126</c:v>
                </c:pt>
                <c:pt idx="38">
                  <c:v>47.18896249638812</c:v>
                </c:pt>
                <c:pt idx="39">
                  <c:v>46.40273041951646</c:v>
                </c:pt>
                <c:pt idx="40">
                  <c:v>46.34472275194137</c:v>
                </c:pt>
                <c:pt idx="41">
                  <c:v>45.91528402845423</c:v>
                </c:pt>
                <c:pt idx="42">
                  <c:v>45.707301668777866</c:v>
                </c:pt>
                <c:pt idx="43">
                  <c:v>40.21147776622847</c:v>
                </c:pt>
                <c:pt idx="44">
                  <c:v>38.90174513317547</c:v>
                </c:pt>
                <c:pt idx="45">
                  <c:v>37.141834235433535</c:v>
                </c:pt>
                <c:pt idx="46">
                  <c:v>36.032619558067466</c:v>
                </c:pt>
                <c:pt idx="47">
                  <c:v>34.79585333638326</c:v>
                </c:pt>
                <c:pt idx="48">
                  <c:v>33.96396365888325</c:v>
                </c:pt>
                <c:pt idx="49">
                  <c:v>31.854843863800983</c:v>
                </c:pt>
                <c:pt idx="50">
                  <c:v>29.253816499646963</c:v>
                </c:pt>
                <c:pt idx="51">
                  <c:v>26.647712769088802</c:v>
                </c:pt>
                <c:pt idx="52">
                  <c:v>25.632386183334162</c:v>
                </c:pt>
                <c:pt idx="53">
                  <c:v>23.669528564719673</c:v>
                </c:pt>
                <c:pt idx="54">
                  <c:v>15.310923841990665</c:v>
                </c:pt>
                <c:pt idx="55">
                  <c:v>12.416243542996959</c:v>
                </c:pt>
                <c:pt idx="56">
                  <c:v>10.449349285033959</c:v>
                </c:pt>
                <c:pt idx="57">
                  <c:v>10.201094667354205</c:v>
                </c:pt>
                <c:pt idx="58">
                  <c:v>8.85026295872863</c:v>
                </c:pt>
                <c:pt idx="59">
                  <c:v>7.172549974602638</c:v>
                </c:pt>
                <c:pt idx="60">
                  <c:v>5.698617978883876</c:v>
                </c:pt>
                <c:pt idx="61">
                  <c:v>3.5971852920819223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呼吸内科</c:v>
                </c:pt>
                <c:pt idx="2">
                  <c:v>男科</c:v>
                </c:pt>
                <c:pt idx="3">
                  <c:v>创伤骨科</c:v>
                </c:pt>
                <c:pt idx="4">
                  <c:v>关节骨科</c:v>
                </c:pt>
                <c:pt idx="5">
                  <c:v>风湿病科</c:v>
                </c:pt>
                <c:pt idx="6">
                  <c:v>眼科</c:v>
                </c:pt>
                <c:pt idx="7">
                  <c:v>神经内科</c:v>
                </c:pt>
                <c:pt idx="8">
                  <c:v>综合内科</c:v>
                </c:pt>
                <c:pt idx="9">
                  <c:v>运动损伤骨科</c:v>
                </c:pt>
                <c:pt idx="10">
                  <c:v>妇科妇二科合并</c:v>
                </c:pt>
                <c:pt idx="11">
                  <c:v>血液科</c:v>
                </c:pt>
                <c:pt idx="12">
                  <c:v>心病三科</c:v>
                </c:pt>
                <c:pt idx="13">
                  <c:v>周围血管科</c:v>
                </c:pt>
                <c:pt idx="14">
                  <c:v>显微骨科</c:v>
                </c:pt>
                <c:pt idx="15">
                  <c:v>心血管内科</c:v>
                </c:pt>
                <c:pt idx="16">
                  <c:v>消化内科</c:v>
                </c:pt>
                <c:pt idx="17">
                  <c:v>脑病三科</c:v>
                </c:pt>
                <c:pt idx="18">
                  <c:v>东区重症医学科</c:v>
                </c:pt>
                <c:pt idx="19">
                  <c:v>乳腺甲状腺外科</c:v>
                </c:pt>
                <c:pt idx="20">
                  <c:v>针灸科</c:v>
                </c:pt>
                <c:pt idx="21">
                  <c:v>内分泌科</c:v>
                </c:pt>
                <c:pt idx="22">
                  <c:v>脑病二科</c:v>
                </c:pt>
                <c:pt idx="23">
                  <c:v>儿科</c:v>
                </c:pt>
                <c:pt idx="24">
                  <c:v>胸外科</c:v>
                </c:pt>
                <c:pt idx="25">
                  <c:v>微创骨科</c:v>
                </c:pt>
                <c:pt idx="26">
                  <c:v>肾病科</c:v>
                </c:pt>
                <c:pt idx="27">
                  <c:v>泌尿外科</c:v>
                </c:pt>
                <c:pt idx="28">
                  <c:v>脊柱骨科</c:v>
                </c:pt>
                <c:pt idx="29">
                  <c:v>耳鼻喉科</c:v>
                </c:pt>
                <c:pt idx="30">
                  <c:v>医院</c:v>
                </c:pt>
                <c:pt idx="31">
                  <c:v>肾脏内科</c:v>
                </c:pt>
                <c:pt idx="32">
                  <c:v>妇科</c:v>
                </c:pt>
                <c:pt idx="33">
                  <c:v>神经外科</c:v>
                </c:pt>
                <c:pt idx="34">
                  <c:v>身心医学科</c:v>
                </c:pt>
                <c:pt idx="35">
                  <c:v>东区肾病科</c:v>
                </c:pt>
                <c:pt idx="36">
                  <c:v>小儿推拿科</c:v>
                </c:pt>
                <c:pt idx="37">
                  <c:v>中医外治中心</c:v>
                </c:pt>
                <c:pt idx="38">
                  <c:v>骨科</c:v>
                </c:pt>
                <c:pt idx="39">
                  <c:v>心病二科</c:v>
                </c:pt>
                <c:pt idx="40">
                  <c:v>肛肠科</c:v>
                </c:pt>
                <c:pt idx="41">
                  <c:v>老年医学科</c:v>
                </c:pt>
                <c:pt idx="42">
                  <c:v>脾胃科消化科合并</c:v>
                </c:pt>
                <c:pt idx="43">
                  <c:v>西区重症医学科</c:v>
                </c:pt>
                <c:pt idx="44">
                  <c:v>妇二科</c:v>
                </c:pt>
                <c:pt idx="45">
                  <c:v>脑病一科</c:v>
                </c:pt>
                <c:pt idx="46">
                  <c:v>心病一科</c:v>
                </c:pt>
                <c:pt idx="47">
                  <c:v>小儿骨科</c:v>
                </c:pt>
                <c:pt idx="48">
                  <c:v>心病四科</c:v>
                </c:pt>
                <c:pt idx="49">
                  <c:v>口腔科</c:v>
                </c:pt>
                <c:pt idx="50">
                  <c:v>产科</c:v>
                </c:pt>
                <c:pt idx="51">
                  <c:v>肿瘤内科</c:v>
                </c:pt>
                <c:pt idx="52">
                  <c:v>康复科</c:v>
                </c:pt>
                <c:pt idx="53">
                  <c:v>美容皮肤科</c:v>
                </c:pt>
                <c:pt idx="54">
                  <c:v>重症医学科</c:v>
                </c:pt>
                <c:pt idx="55">
                  <c:v>脾胃病科</c:v>
                </c:pt>
                <c:pt idx="56">
                  <c:v>治未病中心</c:v>
                </c:pt>
                <c:pt idx="57">
                  <c:v>皮肤科</c:v>
                </c:pt>
                <c:pt idx="58">
                  <c:v>普通外科</c:v>
                </c:pt>
                <c:pt idx="59">
                  <c:v>肝病科</c:v>
                </c:pt>
                <c:pt idx="60">
                  <c:v>推拿科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99.82656783707732</c:v>
                </c:pt>
                <c:pt idx="2">
                  <c:v>96.52721645106877</c:v>
                </c:pt>
                <c:pt idx="3">
                  <c:v>92.53068699916486</c:v>
                </c:pt>
                <c:pt idx="4">
                  <c:v>91.29417649641132</c:v>
                </c:pt>
                <c:pt idx="5">
                  <c:v>89.60311754870979</c:v>
                </c:pt>
                <c:pt idx="6">
                  <c:v>88.00597735238266</c:v>
                </c:pt>
                <c:pt idx="7">
                  <c:v>87.2444074347028</c:v>
                </c:pt>
                <c:pt idx="8">
                  <c:v>86.78068349687793</c:v>
                </c:pt>
                <c:pt idx="9">
                  <c:v>85.9414139985716</c:v>
                </c:pt>
                <c:pt idx="10">
                  <c:v>85.77434453026162</c:v>
                </c:pt>
                <c:pt idx="11">
                  <c:v>85.61770293807176</c:v>
                </c:pt>
                <c:pt idx="12">
                  <c:v>85.0669173042519</c:v>
                </c:pt>
                <c:pt idx="13">
                  <c:v>78.55524615386264</c:v>
                </c:pt>
                <c:pt idx="14">
                  <c:v>77.33061455506761</c:v>
                </c:pt>
                <c:pt idx="15">
                  <c:v>77.21684730830108</c:v>
                </c:pt>
                <c:pt idx="16">
                  <c:v>74.7589848006686</c:v>
                </c:pt>
                <c:pt idx="17">
                  <c:v>73.13660793762806</c:v>
                </c:pt>
                <c:pt idx="18">
                  <c:v>72.58555643843587</c:v>
                </c:pt>
                <c:pt idx="19">
                  <c:v>72.12299720945468</c:v>
                </c:pt>
                <c:pt idx="20">
                  <c:v>70.3498022105384</c:v>
                </c:pt>
                <c:pt idx="21">
                  <c:v>70.0503761232264</c:v>
                </c:pt>
                <c:pt idx="22">
                  <c:v>68.39310924756579</c:v>
                </c:pt>
                <c:pt idx="23">
                  <c:v>66.88867699847911</c:v>
                </c:pt>
                <c:pt idx="24">
                  <c:v>66.51675737535712</c:v>
                </c:pt>
                <c:pt idx="25">
                  <c:v>66.35720531498801</c:v>
                </c:pt>
                <c:pt idx="26">
                  <c:v>65.723032970113</c:v>
                </c:pt>
                <c:pt idx="27">
                  <c:v>64.40254882626907</c:v>
                </c:pt>
                <c:pt idx="28">
                  <c:v>62.85994431863372</c:v>
                </c:pt>
                <c:pt idx="29">
                  <c:v>57.382766709305876</c:v>
                </c:pt>
                <c:pt idx="30">
                  <c:v>56.13485307947252</c:v>
                </c:pt>
                <c:pt idx="31">
                  <c:v>52.75059538960234</c:v>
                </c:pt>
                <c:pt idx="32">
                  <c:v>52.527802660205545</c:v>
                </c:pt>
                <c:pt idx="33">
                  <c:v>47.43691400679731</c:v>
                </c:pt>
                <c:pt idx="34">
                  <c:v>46.73437515685833</c:v>
                </c:pt>
                <c:pt idx="35">
                  <c:v>46.000029267728436</c:v>
                </c:pt>
                <c:pt idx="36">
                  <c:v>41.84265322703669</c:v>
                </c:pt>
                <c:pt idx="37">
                  <c:v>41.04460867317791</c:v>
                </c:pt>
                <c:pt idx="38">
                  <c:v>40.13267652102954</c:v>
                </c:pt>
                <c:pt idx="39">
                  <c:v>39.41354022491699</c:v>
                </c:pt>
                <c:pt idx="40">
                  <c:v>36.95002205264357</c:v>
                </c:pt>
                <c:pt idx="41">
                  <c:v>36.30872601027345</c:v>
                </c:pt>
                <c:pt idx="42">
                  <c:v>33.80827124579688</c:v>
                </c:pt>
                <c:pt idx="43">
                  <c:v>32.597925715954766</c:v>
                </c:pt>
                <c:pt idx="44">
                  <c:v>32.591621071653016</c:v>
                </c:pt>
                <c:pt idx="45">
                  <c:v>30.76215751499595</c:v>
                </c:pt>
                <c:pt idx="46">
                  <c:v>29.404580218288476</c:v>
                </c:pt>
                <c:pt idx="47">
                  <c:v>28.439162204239864</c:v>
                </c:pt>
                <c:pt idx="48">
                  <c:v>27.858194557645383</c:v>
                </c:pt>
                <c:pt idx="49">
                  <c:v>27.65333938667642</c:v>
                </c:pt>
                <c:pt idx="50">
                  <c:v>25.094617256923243</c:v>
                </c:pt>
                <c:pt idx="51">
                  <c:v>25.052513432860152</c:v>
                </c:pt>
                <c:pt idx="52">
                  <c:v>24.38103027311196</c:v>
                </c:pt>
                <c:pt idx="53">
                  <c:v>23.87546778725919</c:v>
                </c:pt>
                <c:pt idx="54">
                  <c:v>22.90132617317222</c:v>
                </c:pt>
                <c:pt idx="55">
                  <c:v>22.013257596535833</c:v>
                </c:pt>
                <c:pt idx="56">
                  <c:v>19.28598552147835</c:v>
                </c:pt>
                <c:pt idx="57">
                  <c:v>16.959327911456782</c:v>
                </c:pt>
                <c:pt idx="58">
                  <c:v>14.768580070886255</c:v>
                </c:pt>
                <c:pt idx="59">
                  <c:v>5.506594514905823</c:v>
                </c:pt>
                <c:pt idx="60">
                  <c:v>4.203908283289951</c:v>
                </c:pt>
                <c:pt idx="61">
                  <c:v>3.905606970360615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心病一科</c:v>
                </c:pt>
                <c:pt idx="2">
                  <c:v>东区重症医学科</c:v>
                </c:pt>
                <c:pt idx="3">
                  <c:v>脾胃病科</c:v>
                </c:pt>
                <c:pt idx="4">
                  <c:v>医院</c:v>
                </c:pt>
                <c:pt idx="5">
                  <c:v>东区肾病科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皮肤科</c:v>
                </c:pt>
                <c:pt idx="9">
                  <c:v>风湿病科</c:v>
                </c:pt>
                <c:pt idx="10">
                  <c:v>老年医学科</c:v>
                </c:pt>
                <c:pt idx="11">
                  <c:v>西区重症医学科</c:v>
                </c:pt>
                <c:pt idx="12">
                  <c:v>心病三科</c:v>
                </c:pt>
                <c:pt idx="13">
                  <c:v>男科</c:v>
                </c:pt>
                <c:pt idx="14">
                  <c:v>妇二科</c:v>
                </c:pt>
                <c:pt idx="15">
                  <c:v>肿瘤内科</c:v>
                </c:pt>
                <c:pt idx="16">
                  <c:v>显微骨科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肾病科</c:v>
                </c:pt>
                <c:pt idx="20">
                  <c:v>内分泌科</c:v>
                </c:pt>
                <c:pt idx="21">
                  <c:v>胸外科</c:v>
                </c:pt>
                <c:pt idx="22">
                  <c:v>周围血管科</c:v>
                </c:pt>
                <c:pt idx="23">
                  <c:v>脊柱骨科</c:v>
                </c:pt>
                <c:pt idx="24">
                  <c:v>眼科</c:v>
                </c:pt>
                <c:pt idx="25">
                  <c:v>中医经典科</c:v>
                </c:pt>
                <c:pt idx="26">
                  <c:v>脑病二科</c:v>
                </c:pt>
                <c:pt idx="27">
                  <c:v>乳腺甲状腺外科</c:v>
                </c:pt>
                <c:pt idx="28">
                  <c:v>肝病科</c:v>
                </c:pt>
                <c:pt idx="29">
                  <c:v>泌尿外科</c:v>
                </c:pt>
                <c:pt idx="30">
                  <c:v>妇科妇二科合并</c:v>
                </c:pt>
                <c:pt idx="31">
                  <c:v>心病二科</c:v>
                </c:pt>
                <c:pt idx="32">
                  <c:v>消化内科</c:v>
                </c:pt>
                <c:pt idx="33">
                  <c:v>身心医学科</c:v>
                </c:pt>
                <c:pt idx="34">
                  <c:v>运动损伤骨科</c:v>
                </c:pt>
                <c:pt idx="35">
                  <c:v>血液科</c:v>
                </c:pt>
                <c:pt idx="36">
                  <c:v>口腔科</c:v>
                </c:pt>
                <c:pt idx="37">
                  <c:v>妇科</c:v>
                </c:pt>
                <c:pt idx="38">
                  <c:v>呼吸内科</c:v>
                </c:pt>
                <c:pt idx="39">
                  <c:v>儿科</c:v>
                </c:pt>
                <c:pt idx="40">
                  <c:v>治未病中心</c:v>
                </c:pt>
                <c:pt idx="41">
                  <c:v>耳鼻喉科</c:v>
                </c:pt>
                <c:pt idx="42">
                  <c:v>针灸科</c:v>
                </c:pt>
                <c:pt idx="43">
                  <c:v>重症医学科</c:v>
                </c:pt>
                <c:pt idx="44">
                  <c:v>心病四科</c:v>
                </c:pt>
                <c:pt idx="45">
                  <c:v>产科</c:v>
                </c:pt>
                <c:pt idx="46">
                  <c:v>关节骨科</c:v>
                </c:pt>
                <c:pt idx="47">
                  <c:v>脑病三科</c:v>
                </c:pt>
                <c:pt idx="48">
                  <c:v>骨科</c:v>
                </c:pt>
                <c:pt idx="49">
                  <c:v>普通外科</c:v>
                </c:pt>
                <c:pt idx="50">
                  <c:v>美容皮肤科</c:v>
                </c:pt>
                <c:pt idx="51">
                  <c:v>中医外治中心</c:v>
                </c:pt>
                <c:pt idx="52">
                  <c:v>脾胃科消化科合并</c:v>
                </c:pt>
                <c:pt idx="53">
                  <c:v>肾脏内科</c:v>
                </c:pt>
                <c:pt idx="54">
                  <c:v>肝胆外科</c:v>
                </c:pt>
                <c:pt idx="55">
                  <c:v>肛肠科</c:v>
                </c:pt>
                <c:pt idx="56">
                  <c:v>小儿推拿科</c:v>
                </c:pt>
                <c:pt idx="57">
                  <c:v>心血管内科</c:v>
                </c:pt>
                <c:pt idx="58">
                  <c:v>综合内科</c:v>
                </c:pt>
                <c:pt idx="59">
                  <c:v>小儿骨科</c:v>
                </c:pt>
                <c:pt idx="60">
                  <c:v>创伤骨科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99.46876087724175</c:v>
                </c:pt>
                <c:pt idx="2">
                  <c:v>97.3727163923778</c:v>
                </c:pt>
                <c:pt idx="3">
                  <c:v>96.54002501733832</c:v>
                </c:pt>
                <c:pt idx="4">
                  <c:v>95.07466332089504</c:v>
                </c:pt>
                <c:pt idx="5">
                  <c:v>93.13669312049231</c:v>
                </c:pt>
                <c:pt idx="6">
                  <c:v>92.87085257038692</c:v>
                </c:pt>
                <c:pt idx="7">
                  <c:v>92.61740126429338</c:v>
                </c:pt>
                <c:pt idx="8">
                  <c:v>82.98762095929808</c:v>
                </c:pt>
                <c:pt idx="9">
                  <c:v>81.15219793440323</c:v>
                </c:pt>
                <c:pt idx="10">
                  <c:v>79.8002557091604</c:v>
                </c:pt>
                <c:pt idx="11">
                  <c:v>76.90674833695893</c:v>
                </c:pt>
                <c:pt idx="12">
                  <c:v>76.78300284949214</c:v>
                </c:pt>
                <c:pt idx="13">
                  <c:v>75.66544995156953</c:v>
                </c:pt>
                <c:pt idx="14">
                  <c:v>68.31069660192802</c:v>
                </c:pt>
                <c:pt idx="15">
                  <c:v>66.49669041779048</c:v>
                </c:pt>
                <c:pt idx="16">
                  <c:v>66.45296966812923</c:v>
                </c:pt>
                <c:pt idx="17">
                  <c:v>66.37277146970752</c:v>
                </c:pt>
                <c:pt idx="18">
                  <c:v>63.27227514767882</c:v>
                </c:pt>
                <c:pt idx="19">
                  <c:v>60.38688211035662</c:v>
                </c:pt>
                <c:pt idx="20">
                  <c:v>59.29857323577378</c:v>
                </c:pt>
                <c:pt idx="21">
                  <c:v>59.01500207670313</c:v>
                </c:pt>
                <c:pt idx="22">
                  <c:v>58.431054102059825</c:v>
                </c:pt>
                <c:pt idx="23">
                  <c:v>56.849006001978836</c:v>
                </c:pt>
                <c:pt idx="24">
                  <c:v>54.94493864962303</c:v>
                </c:pt>
                <c:pt idx="25">
                  <c:v>54.84183913401333</c:v>
                </c:pt>
                <c:pt idx="26">
                  <c:v>54.71442380335432</c:v>
                </c:pt>
                <c:pt idx="27">
                  <c:v>53.01816142631959</c:v>
                </c:pt>
                <c:pt idx="28">
                  <c:v>52.49452513830321</c:v>
                </c:pt>
                <c:pt idx="29">
                  <c:v>50.851131108125294</c:v>
                </c:pt>
                <c:pt idx="30">
                  <c:v>50.416763808488554</c:v>
                </c:pt>
                <c:pt idx="31">
                  <c:v>46.42508235472333</c:v>
                </c:pt>
                <c:pt idx="32">
                  <c:v>37.96095006945703</c:v>
                </c:pt>
                <c:pt idx="33">
                  <c:v>37.924867787869466</c:v>
                </c:pt>
                <c:pt idx="34">
                  <c:v>36.6632436977907</c:v>
                </c:pt>
                <c:pt idx="35">
                  <c:v>35.53974204360839</c:v>
                </c:pt>
                <c:pt idx="36">
                  <c:v>34.43666657516225</c:v>
                </c:pt>
                <c:pt idx="37">
                  <c:v>32.566572623028165</c:v>
                </c:pt>
                <c:pt idx="38">
                  <c:v>29.77714959225589</c:v>
                </c:pt>
                <c:pt idx="39">
                  <c:v>28.644221408533912</c:v>
                </c:pt>
                <c:pt idx="40">
                  <c:v>27.123976282612166</c:v>
                </c:pt>
                <c:pt idx="41">
                  <c:v>25.666925935494895</c:v>
                </c:pt>
                <c:pt idx="42">
                  <c:v>25.159390104008267</c:v>
                </c:pt>
                <c:pt idx="43">
                  <c:v>24.68814999945618</c:v>
                </c:pt>
                <c:pt idx="44">
                  <c:v>23.52153240476447</c:v>
                </c:pt>
                <c:pt idx="45">
                  <c:v>23.33059536150873</c:v>
                </c:pt>
                <c:pt idx="46">
                  <c:v>22.372868118838603</c:v>
                </c:pt>
                <c:pt idx="47">
                  <c:v>21.727671797605996</c:v>
                </c:pt>
                <c:pt idx="48">
                  <c:v>19.140603277262503</c:v>
                </c:pt>
                <c:pt idx="49">
                  <c:v>18.974821128327335</c:v>
                </c:pt>
                <c:pt idx="50">
                  <c:v>16.587397521063032</c:v>
                </c:pt>
                <c:pt idx="51">
                  <c:v>16.179755786883177</c:v>
                </c:pt>
                <c:pt idx="52">
                  <c:v>14.432831937289965</c:v>
                </c:pt>
                <c:pt idx="53">
                  <c:v>8.414478356285647</c:v>
                </c:pt>
                <c:pt idx="54">
                  <c:v>7.678536281254679</c:v>
                </c:pt>
                <c:pt idx="55">
                  <c:v>6.297758933270136</c:v>
                </c:pt>
                <c:pt idx="56">
                  <c:v>5.662889912279</c:v>
                </c:pt>
                <c:pt idx="57">
                  <c:v>5.4899737866907</c:v>
                </c:pt>
                <c:pt idx="58">
                  <c:v>3.280975021167667</c:v>
                </c:pt>
                <c:pt idx="59">
                  <c:v>3.22487373843863</c:v>
                </c:pt>
                <c:pt idx="60">
                  <c:v>1.6121805905996967</c:v>
                </c:pt>
                <c:pt idx="61">
                  <c:v>1.4425474555155253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肾病科</c:v>
                </c:pt>
                <c:pt idx="2">
                  <c:v>肾脏内科</c:v>
                </c:pt>
                <c:pt idx="3">
                  <c:v>男科</c:v>
                </c:pt>
                <c:pt idx="4">
                  <c:v>儿科</c:v>
                </c:pt>
                <c:pt idx="5">
                  <c:v>创伤骨科</c:v>
                </c:pt>
                <c:pt idx="6">
                  <c:v>运动损伤骨科</c:v>
                </c:pt>
                <c:pt idx="7">
                  <c:v>脑病一科</c:v>
                </c:pt>
                <c:pt idx="8">
                  <c:v>心病三科</c:v>
                </c:pt>
                <c:pt idx="9">
                  <c:v>重症医学科</c:v>
                </c:pt>
                <c:pt idx="10">
                  <c:v>推拿科</c:v>
                </c:pt>
                <c:pt idx="11">
                  <c:v>肿瘤内科</c:v>
                </c:pt>
                <c:pt idx="12">
                  <c:v>产科</c:v>
                </c:pt>
                <c:pt idx="13">
                  <c:v>中医经典科</c:v>
                </c:pt>
                <c:pt idx="14">
                  <c:v>综合内科</c:v>
                </c:pt>
                <c:pt idx="15">
                  <c:v>微创骨科</c:v>
                </c:pt>
                <c:pt idx="16">
                  <c:v>消化内科</c:v>
                </c:pt>
                <c:pt idx="17">
                  <c:v>关节骨科</c:v>
                </c:pt>
                <c:pt idx="18">
                  <c:v>风湿病科</c:v>
                </c:pt>
                <c:pt idx="19">
                  <c:v>小儿骨科</c:v>
                </c:pt>
                <c:pt idx="20">
                  <c:v>皮肤科</c:v>
                </c:pt>
                <c:pt idx="21">
                  <c:v>身心医学科</c:v>
                </c:pt>
                <c:pt idx="22">
                  <c:v>泌尿外科</c:v>
                </c:pt>
                <c:pt idx="23">
                  <c:v>周围血管科</c:v>
                </c:pt>
                <c:pt idx="24">
                  <c:v>老年医学科</c:v>
                </c:pt>
                <c:pt idx="25">
                  <c:v>东区重症医学科</c:v>
                </c:pt>
                <c:pt idx="26">
                  <c:v>康复科</c:v>
                </c:pt>
                <c:pt idx="27">
                  <c:v>心病四科</c:v>
                </c:pt>
                <c:pt idx="28">
                  <c:v>中医外治中心</c:v>
                </c:pt>
                <c:pt idx="29">
                  <c:v>妇二科</c:v>
                </c:pt>
                <c:pt idx="30">
                  <c:v>呼吸内科</c:v>
                </c:pt>
                <c:pt idx="31">
                  <c:v>骨科</c:v>
                </c:pt>
                <c:pt idx="32">
                  <c:v>针灸科</c:v>
                </c:pt>
                <c:pt idx="33">
                  <c:v>肝病科</c:v>
                </c:pt>
                <c:pt idx="34">
                  <c:v>医院</c:v>
                </c:pt>
                <c:pt idx="35">
                  <c:v>胸外科</c:v>
                </c:pt>
                <c:pt idx="36">
                  <c:v>妇科妇二科合并</c:v>
                </c:pt>
                <c:pt idx="37">
                  <c:v>美容皮肤科</c:v>
                </c:pt>
                <c:pt idx="38">
                  <c:v>口腔科</c:v>
                </c:pt>
                <c:pt idx="39">
                  <c:v>血液科</c:v>
                </c:pt>
                <c:pt idx="40">
                  <c:v>小儿推拿科</c:v>
                </c:pt>
                <c:pt idx="41">
                  <c:v>显微骨科</c:v>
                </c:pt>
                <c:pt idx="42">
                  <c:v>脾胃科消化科合并</c:v>
                </c:pt>
                <c:pt idx="43">
                  <c:v>耳鼻喉科</c:v>
                </c:pt>
                <c:pt idx="44">
                  <c:v>神经内科</c:v>
                </c:pt>
                <c:pt idx="45">
                  <c:v>眼科</c:v>
                </c:pt>
                <c:pt idx="46">
                  <c:v>神经外科</c:v>
                </c:pt>
                <c:pt idx="47">
                  <c:v>脾胃病科</c:v>
                </c:pt>
                <c:pt idx="48">
                  <c:v>西区重症医学科</c:v>
                </c:pt>
                <c:pt idx="49">
                  <c:v>东区肾病科</c:v>
                </c:pt>
                <c:pt idx="50">
                  <c:v>治未病中心</c:v>
                </c:pt>
                <c:pt idx="51">
                  <c:v>脊柱骨科</c:v>
                </c:pt>
                <c:pt idx="52">
                  <c:v>乳腺甲状腺外科</c:v>
                </c:pt>
                <c:pt idx="53">
                  <c:v>心病二科</c:v>
                </c:pt>
                <c:pt idx="54">
                  <c:v>心病一科</c:v>
                </c:pt>
                <c:pt idx="55">
                  <c:v>脑病二科</c:v>
                </c:pt>
                <c:pt idx="56">
                  <c:v>肝胆外科</c:v>
                </c:pt>
                <c:pt idx="57">
                  <c:v>内分泌科</c:v>
                </c:pt>
                <c:pt idx="58">
                  <c:v>脑病三科</c:v>
                </c:pt>
                <c:pt idx="59">
                  <c:v>肛肠科</c:v>
                </c:pt>
                <c:pt idx="60">
                  <c:v>普通外科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94.33920169207664</c:v>
                </c:pt>
                <c:pt idx="2">
                  <c:v>90.69187953362923</c:v>
                </c:pt>
                <c:pt idx="3">
                  <c:v>90.24396785232025</c:v>
                </c:pt>
                <c:pt idx="4">
                  <c:v>84.50536443905563</c:v>
                </c:pt>
                <c:pt idx="5">
                  <c:v>83.05263354931624</c:v>
                </c:pt>
                <c:pt idx="6">
                  <c:v>83.00737492862586</c:v>
                </c:pt>
                <c:pt idx="7">
                  <c:v>82.35685269112743</c:v>
                </c:pt>
                <c:pt idx="8">
                  <c:v>82.14973132543786</c:v>
                </c:pt>
                <c:pt idx="9">
                  <c:v>81.43338906208011</c:v>
                </c:pt>
                <c:pt idx="10">
                  <c:v>81.34073572445055</c:v>
                </c:pt>
                <c:pt idx="11">
                  <c:v>81.18082257631731</c:v>
                </c:pt>
                <c:pt idx="12">
                  <c:v>78.99552471895655</c:v>
                </c:pt>
                <c:pt idx="13">
                  <c:v>78.98785329162611</c:v>
                </c:pt>
                <c:pt idx="14">
                  <c:v>78.44641051412958</c:v>
                </c:pt>
                <c:pt idx="15">
                  <c:v>77.50463168240204</c:v>
                </c:pt>
                <c:pt idx="16">
                  <c:v>77.1499228731685</c:v>
                </c:pt>
                <c:pt idx="17">
                  <c:v>75.08218091860017</c:v>
                </c:pt>
                <c:pt idx="18">
                  <c:v>74.08771310562761</c:v>
                </c:pt>
                <c:pt idx="19">
                  <c:v>73.31975100672133</c:v>
                </c:pt>
                <c:pt idx="20">
                  <c:v>72.3589526356195</c:v>
                </c:pt>
                <c:pt idx="21">
                  <c:v>71.81171102950027</c:v>
                </c:pt>
                <c:pt idx="22">
                  <c:v>70.88190294434025</c:v>
                </c:pt>
                <c:pt idx="23">
                  <c:v>70.43156012643745</c:v>
                </c:pt>
                <c:pt idx="24">
                  <c:v>70.13820955825545</c:v>
                </c:pt>
                <c:pt idx="25">
                  <c:v>68.40181507733192</c:v>
                </c:pt>
                <c:pt idx="26">
                  <c:v>64.76724792579014</c:v>
                </c:pt>
                <c:pt idx="27">
                  <c:v>59.84950135543958</c:v>
                </c:pt>
                <c:pt idx="28">
                  <c:v>59.71623994734767</c:v>
                </c:pt>
                <c:pt idx="29">
                  <c:v>59.634348157878804</c:v>
                </c:pt>
                <c:pt idx="30">
                  <c:v>57.21481559139889</c:v>
                </c:pt>
                <c:pt idx="31">
                  <c:v>52.98371949344823</c:v>
                </c:pt>
                <c:pt idx="32">
                  <c:v>52.54397579800343</c:v>
                </c:pt>
                <c:pt idx="33">
                  <c:v>52.35996396915301</c:v>
                </c:pt>
                <c:pt idx="34">
                  <c:v>52.239720438266765</c:v>
                </c:pt>
                <c:pt idx="35">
                  <c:v>52.071352143846724</c:v>
                </c:pt>
                <c:pt idx="36">
                  <c:v>51.80884071622912</c:v>
                </c:pt>
                <c:pt idx="37">
                  <c:v>51.50689581619301</c:v>
                </c:pt>
                <c:pt idx="38">
                  <c:v>50.22172479168908</c:v>
                </c:pt>
                <c:pt idx="39">
                  <c:v>49.489115273579756</c:v>
                </c:pt>
                <c:pt idx="40">
                  <c:v>48.28778211428772</c:v>
                </c:pt>
                <c:pt idx="41">
                  <c:v>42.63526728719132</c:v>
                </c:pt>
                <c:pt idx="42">
                  <c:v>40.58115657931404</c:v>
                </c:pt>
                <c:pt idx="43">
                  <c:v>39.740423856824755</c:v>
                </c:pt>
                <c:pt idx="44">
                  <c:v>34.68938852401281</c:v>
                </c:pt>
                <c:pt idx="45">
                  <c:v>32.00309386479543</c:v>
                </c:pt>
                <c:pt idx="46">
                  <c:v>30.530722225806365</c:v>
                </c:pt>
                <c:pt idx="47">
                  <c:v>29.76738702023527</c:v>
                </c:pt>
                <c:pt idx="48">
                  <c:v>28.000162205762233</c:v>
                </c:pt>
                <c:pt idx="49">
                  <c:v>26.40900393961545</c:v>
                </c:pt>
                <c:pt idx="50">
                  <c:v>24.4302216174998</c:v>
                </c:pt>
                <c:pt idx="51">
                  <c:v>22.218630168972748</c:v>
                </c:pt>
                <c:pt idx="52">
                  <c:v>20.546318993578698</c:v>
                </c:pt>
                <c:pt idx="53">
                  <c:v>17.968077756944876</c:v>
                </c:pt>
                <c:pt idx="54">
                  <c:v>17.22434162791652</c:v>
                </c:pt>
                <c:pt idx="55">
                  <c:v>16.899546108215</c:v>
                </c:pt>
                <c:pt idx="56">
                  <c:v>15.685348708548453</c:v>
                </c:pt>
                <c:pt idx="57">
                  <c:v>15.003715387582751</c:v>
                </c:pt>
                <c:pt idx="58">
                  <c:v>6.828315816971656</c:v>
                </c:pt>
                <c:pt idx="59">
                  <c:v>6.10026788751944</c:v>
                </c:pt>
                <c:pt idx="60">
                  <c:v>4.41470610028587</c:v>
                </c:pt>
                <c:pt idx="61">
                  <c:v>1.2947378199821808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脊柱骨科</c:v>
                </c:pt>
                <c:pt idx="2">
                  <c:v>口腔科</c:v>
                </c:pt>
                <c:pt idx="3">
                  <c:v>医院</c:v>
                </c:pt>
                <c:pt idx="4">
                  <c:v>肾病科</c:v>
                </c:pt>
                <c:pt idx="5">
                  <c:v>创伤骨科</c:v>
                </c:pt>
                <c:pt idx="6">
                  <c:v>肝病科</c:v>
                </c:pt>
                <c:pt idx="7">
                  <c:v>耳鼻喉科</c:v>
                </c:pt>
                <c:pt idx="8">
                  <c:v>心病二科</c:v>
                </c:pt>
                <c:pt idx="9">
                  <c:v>东区肾病科</c:v>
                </c:pt>
                <c:pt idx="10">
                  <c:v>产科</c:v>
                </c:pt>
                <c:pt idx="11">
                  <c:v>身心医学科</c:v>
                </c:pt>
                <c:pt idx="12">
                  <c:v>泌尿外科</c:v>
                </c:pt>
                <c:pt idx="13">
                  <c:v>骨科</c:v>
                </c:pt>
                <c:pt idx="14">
                  <c:v>消化内科</c:v>
                </c:pt>
                <c:pt idx="15">
                  <c:v>胸外科</c:v>
                </c:pt>
                <c:pt idx="16">
                  <c:v>老年医学科</c:v>
                </c:pt>
                <c:pt idx="17">
                  <c:v>脾胃科消化科合并</c:v>
                </c:pt>
                <c:pt idx="18">
                  <c:v>儿科</c:v>
                </c:pt>
                <c:pt idx="19">
                  <c:v>脾胃病科</c:v>
                </c:pt>
                <c:pt idx="20">
                  <c:v>中医外治中心</c:v>
                </c:pt>
                <c:pt idx="21">
                  <c:v>妇二科</c:v>
                </c:pt>
                <c:pt idx="22">
                  <c:v>肛肠科</c:v>
                </c:pt>
                <c:pt idx="23">
                  <c:v>综合内科</c:v>
                </c:pt>
                <c:pt idx="24">
                  <c:v>心病四科</c:v>
                </c:pt>
                <c:pt idx="25">
                  <c:v>美容皮肤科</c:v>
                </c:pt>
                <c:pt idx="26">
                  <c:v>呼吸内科</c:v>
                </c:pt>
                <c:pt idx="27">
                  <c:v>脑病一科</c:v>
                </c:pt>
                <c:pt idx="28">
                  <c:v>内分泌科</c:v>
                </c:pt>
                <c:pt idx="29">
                  <c:v>重症医学科</c:v>
                </c:pt>
                <c:pt idx="30">
                  <c:v>周围血管科</c:v>
                </c:pt>
                <c:pt idx="31">
                  <c:v>推拿科</c:v>
                </c:pt>
                <c:pt idx="32">
                  <c:v>显微骨科</c:v>
                </c:pt>
                <c:pt idx="33">
                  <c:v>小儿推拿科</c:v>
                </c:pt>
                <c:pt idx="34">
                  <c:v>微创骨科</c:v>
                </c:pt>
                <c:pt idx="35">
                  <c:v>普通外科</c:v>
                </c:pt>
                <c:pt idx="36">
                  <c:v>肾脏内科</c:v>
                </c:pt>
                <c:pt idx="37">
                  <c:v>风湿病科</c:v>
                </c:pt>
                <c:pt idx="38">
                  <c:v>心血管内科</c:v>
                </c:pt>
                <c:pt idx="39">
                  <c:v>小儿骨科</c:v>
                </c:pt>
                <c:pt idx="40">
                  <c:v>男科</c:v>
                </c:pt>
                <c:pt idx="41">
                  <c:v>脑病二科</c:v>
                </c:pt>
                <c:pt idx="42">
                  <c:v>治未病中心</c:v>
                </c:pt>
                <c:pt idx="43">
                  <c:v>西区重症医学科</c:v>
                </c:pt>
                <c:pt idx="44">
                  <c:v>妇科妇二科合并</c:v>
                </c:pt>
                <c:pt idx="45">
                  <c:v>肿瘤内科</c:v>
                </c:pt>
                <c:pt idx="46">
                  <c:v>神经内科</c:v>
                </c:pt>
                <c:pt idx="47">
                  <c:v>乳腺甲状腺外科</c:v>
                </c:pt>
                <c:pt idx="48">
                  <c:v>关节骨科</c:v>
                </c:pt>
                <c:pt idx="49">
                  <c:v>肝胆外科</c:v>
                </c:pt>
                <c:pt idx="50">
                  <c:v>运动损伤骨科</c:v>
                </c:pt>
                <c:pt idx="51">
                  <c:v>妇科</c:v>
                </c:pt>
                <c:pt idx="52">
                  <c:v>东区重症医学科</c:v>
                </c:pt>
                <c:pt idx="53">
                  <c:v>眼科</c:v>
                </c:pt>
                <c:pt idx="54">
                  <c:v>血液科</c:v>
                </c:pt>
                <c:pt idx="55">
                  <c:v>心病一科</c:v>
                </c:pt>
                <c:pt idx="56">
                  <c:v>脑病三科</c:v>
                </c:pt>
                <c:pt idx="57">
                  <c:v>针灸科</c:v>
                </c:pt>
                <c:pt idx="58">
                  <c:v>心病三科</c:v>
                </c:pt>
                <c:pt idx="59">
                  <c:v>皮肤科</c:v>
                </c:pt>
                <c:pt idx="60">
                  <c:v>神经外科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98.99111821249737</c:v>
                </c:pt>
                <c:pt idx="2">
                  <c:v>98.58475387077713</c:v>
                </c:pt>
                <c:pt idx="3">
                  <c:v>98.57041272251773</c:v>
                </c:pt>
                <c:pt idx="4">
                  <c:v>98.43456034914773</c:v>
                </c:pt>
                <c:pt idx="5">
                  <c:v>92.71671678744104</c:v>
                </c:pt>
                <c:pt idx="6">
                  <c:v>87.17441023181809</c:v>
                </c:pt>
                <c:pt idx="7">
                  <c:v>86.66023809480919</c:v>
                </c:pt>
                <c:pt idx="8">
                  <c:v>84.35561773592836</c:v>
                </c:pt>
                <c:pt idx="9">
                  <c:v>83.56067210511478</c:v>
                </c:pt>
                <c:pt idx="10">
                  <c:v>82.73899366657446</c:v>
                </c:pt>
                <c:pt idx="11">
                  <c:v>80.7086095813657</c:v>
                </c:pt>
                <c:pt idx="12">
                  <c:v>80.33893291301011</c:v>
                </c:pt>
                <c:pt idx="13">
                  <c:v>80.11965786562857</c:v>
                </c:pt>
                <c:pt idx="14">
                  <c:v>79.69822254995157</c:v>
                </c:pt>
                <c:pt idx="15">
                  <c:v>75.71272845894903</c:v>
                </c:pt>
                <c:pt idx="16">
                  <c:v>75.45815313607537</c:v>
                </c:pt>
                <c:pt idx="17">
                  <c:v>71.80015025459117</c:v>
                </c:pt>
                <c:pt idx="18">
                  <c:v>71.51191948246057</c:v>
                </c:pt>
                <c:pt idx="19">
                  <c:v>71.35612255027375</c:v>
                </c:pt>
                <c:pt idx="20">
                  <c:v>70.42382985739988</c:v>
                </c:pt>
                <c:pt idx="21">
                  <c:v>70.01228192117252</c:v>
                </c:pt>
                <c:pt idx="22">
                  <c:v>55.99305960648677</c:v>
                </c:pt>
                <c:pt idx="23">
                  <c:v>55.2499775874292</c:v>
                </c:pt>
                <c:pt idx="24">
                  <c:v>54.99125361533254</c:v>
                </c:pt>
                <c:pt idx="25">
                  <c:v>54.7363370440718</c:v>
                </c:pt>
                <c:pt idx="26">
                  <c:v>54.168530105036815</c:v>
                </c:pt>
                <c:pt idx="27">
                  <c:v>52.99470959594045</c:v>
                </c:pt>
                <c:pt idx="28">
                  <c:v>50.161297212413764</c:v>
                </c:pt>
                <c:pt idx="29">
                  <c:v>49.18053957281458</c:v>
                </c:pt>
                <c:pt idx="30">
                  <c:v>48.72050506589274</c:v>
                </c:pt>
                <c:pt idx="31">
                  <c:v>47.87644326931923</c:v>
                </c:pt>
                <c:pt idx="32">
                  <c:v>47.21190355619138</c:v>
                </c:pt>
                <c:pt idx="33">
                  <c:v>43.78718043926083</c:v>
                </c:pt>
                <c:pt idx="34">
                  <c:v>37.665822664805624</c:v>
                </c:pt>
                <c:pt idx="35">
                  <c:v>35.87794737313444</c:v>
                </c:pt>
                <c:pt idx="36">
                  <c:v>31.473950502468753</c:v>
                </c:pt>
                <c:pt idx="37">
                  <c:v>30.146823538588908</c:v>
                </c:pt>
                <c:pt idx="38">
                  <c:v>29.635706008235747</c:v>
                </c:pt>
                <c:pt idx="39">
                  <c:v>28.701940525421303</c:v>
                </c:pt>
                <c:pt idx="40">
                  <c:v>28.214404033303</c:v>
                </c:pt>
                <c:pt idx="41">
                  <c:v>26.102721245092255</c:v>
                </c:pt>
                <c:pt idx="42">
                  <c:v>24.613079001348144</c:v>
                </c:pt>
                <c:pt idx="43">
                  <c:v>23.606217625103575</c:v>
                </c:pt>
                <c:pt idx="44">
                  <c:v>23.510985823020505</c:v>
                </c:pt>
                <c:pt idx="45">
                  <c:v>23.06766559597649</c:v>
                </c:pt>
                <c:pt idx="46">
                  <c:v>21.60353683612659</c:v>
                </c:pt>
                <c:pt idx="47">
                  <c:v>18.893421346203205</c:v>
                </c:pt>
                <c:pt idx="48">
                  <c:v>17.941303247408722</c:v>
                </c:pt>
                <c:pt idx="49">
                  <c:v>17.099785210013806</c:v>
                </c:pt>
                <c:pt idx="50">
                  <c:v>13.040853782638099</c:v>
                </c:pt>
                <c:pt idx="51">
                  <c:v>11.918242328286214</c:v>
                </c:pt>
                <c:pt idx="52">
                  <c:v>11.041587547670906</c:v>
                </c:pt>
                <c:pt idx="53">
                  <c:v>10.901643281790962</c:v>
                </c:pt>
                <c:pt idx="54">
                  <c:v>9.797727994891744</c:v>
                </c:pt>
                <c:pt idx="55">
                  <c:v>5.646359222586858</c:v>
                </c:pt>
                <c:pt idx="56">
                  <c:v>4.765295216110839</c:v>
                </c:pt>
                <c:pt idx="57">
                  <c:v>4.028806854211829</c:v>
                </c:pt>
                <c:pt idx="58">
                  <c:v>3.97372075500879</c:v>
                </c:pt>
                <c:pt idx="59">
                  <c:v>2.8936658228733902</c:v>
                </c:pt>
                <c:pt idx="60">
                  <c:v>1.5632743904919801</c:v>
                </c:pt>
                <c:pt idx="61">
                  <c:v>0.15545770390460062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身心医学科</c:v>
                </c:pt>
                <c:pt idx="2">
                  <c:v>乳腺甲状腺外科</c:v>
                </c:pt>
                <c:pt idx="3">
                  <c:v>眼科</c:v>
                </c:pt>
                <c:pt idx="4">
                  <c:v>美容皮肤科</c:v>
                </c:pt>
                <c:pt idx="5">
                  <c:v>微创骨科</c:v>
                </c:pt>
                <c:pt idx="6">
                  <c:v>脑病一科</c:v>
                </c:pt>
                <c:pt idx="7">
                  <c:v>综合内科</c:v>
                </c:pt>
                <c:pt idx="8">
                  <c:v>肝胆外科</c:v>
                </c:pt>
                <c:pt idx="9">
                  <c:v>推拿科</c:v>
                </c:pt>
                <c:pt idx="10">
                  <c:v>针灸科</c:v>
                </c:pt>
                <c:pt idx="11">
                  <c:v>东区肾病科</c:v>
                </c:pt>
                <c:pt idx="12">
                  <c:v>男科</c:v>
                </c:pt>
                <c:pt idx="13">
                  <c:v>普通外科</c:v>
                </c:pt>
                <c:pt idx="14">
                  <c:v>中医经典科</c:v>
                </c:pt>
                <c:pt idx="15">
                  <c:v>妇科</c:v>
                </c:pt>
                <c:pt idx="16">
                  <c:v>脑病三科</c:v>
                </c:pt>
                <c:pt idx="17">
                  <c:v>心病三科</c:v>
                </c:pt>
                <c:pt idx="18">
                  <c:v>运动损伤骨科</c:v>
                </c:pt>
                <c:pt idx="19">
                  <c:v>产科</c:v>
                </c:pt>
                <c:pt idx="20">
                  <c:v>小儿骨科</c:v>
                </c:pt>
                <c:pt idx="21">
                  <c:v>心病一科</c:v>
                </c:pt>
                <c:pt idx="22">
                  <c:v>骨科</c:v>
                </c:pt>
                <c:pt idx="23">
                  <c:v>肿瘤内科</c:v>
                </c:pt>
                <c:pt idx="24">
                  <c:v>风湿病科</c:v>
                </c:pt>
                <c:pt idx="25">
                  <c:v>脑病二科</c:v>
                </c:pt>
                <c:pt idx="26">
                  <c:v>血液科</c:v>
                </c:pt>
                <c:pt idx="27">
                  <c:v>肛肠科</c:v>
                </c:pt>
                <c:pt idx="28">
                  <c:v>治未病中心</c:v>
                </c:pt>
                <c:pt idx="29">
                  <c:v>皮肤科</c:v>
                </c:pt>
                <c:pt idx="30">
                  <c:v>老年医学科</c:v>
                </c:pt>
                <c:pt idx="31">
                  <c:v>创伤骨科</c:v>
                </c:pt>
                <c:pt idx="32">
                  <c:v>东区重症医学科</c:v>
                </c:pt>
                <c:pt idx="33">
                  <c:v>妇二科</c:v>
                </c:pt>
                <c:pt idx="34">
                  <c:v>儿科</c:v>
                </c:pt>
                <c:pt idx="35">
                  <c:v>周围血管科</c:v>
                </c:pt>
                <c:pt idx="36">
                  <c:v>脊柱骨科</c:v>
                </c:pt>
                <c:pt idx="37">
                  <c:v>心病四科</c:v>
                </c:pt>
                <c:pt idx="38">
                  <c:v>心血管内科</c:v>
                </c:pt>
                <c:pt idx="39">
                  <c:v>神经外科</c:v>
                </c:pt>
                <c:pt idx="40">
                  <c:v>耳鼻喉科</c:v>
                </c:pt>
                <c:pt idx="41">
                  <c:v>内分泌科</c:v>
                </c:pt>
                <c:pt idx="42">
                  <c:v>肝病科</c:v>
                </c:pt>
                <c:pt idx="43">
                  <c:v>脾胃病科</c:v>
                </c:pt>
                <c:pt idx="44">
                  <c:v>脾胃科消化科合并</c:v>
                </c:pt>
                <c:pt idx="45">
                  <c:v>心病二科</c:v>
                </c:pt>
                <c:pt idx="46">
                  <c:v>中医外治中心</c:v>
                </c:pt>
                <c:pt idx="47">
                  <c:v>妇科妇二科合并</c:v>
                </c:pt>
                <c:pt idx="48">
                  <c:v>关节骨科</c:v>
                </c:pt>
                <c:pt idx="49">
                  <c:v>显微骨科</c:v>
                </c:pt>
                <c:pt idx="50">
                  <c:v>消化内科</c:v>
                </c:pt>
                <c:pt idx="51">
                  <c:v>胸外科</c:v>
                </c:pt>
                <c:pt idx="52">
                  <c:v>西区重症医学科</c:v>
                </c:pt>
                <c:pt idx="53">
                  <c:v>泌尿外科</c:v>
                </c:pt>
                <c:pt idx="54">
                  <c:v>呼吸内科</c:v>
                </c:pt>
                <c:pt idx="55">
                  <c:v>小儿推拿科</c:v>
                </c:pt>
                <c:pt idx="56">
                  <c:v>肾病科</c:v>
                </c:pt>
                <c:pt idx="57">
                  <c:v>医院</c:v>
                </c:pt>
                <c:pt idx="58">
                  <c:v>重症医学科</c:v>
                </c:pt>
                <c:pt idx="59">
                  <c:v>口腔科</c:v>
                </c:pt>
                <c:pt idx="60">
                  <c:v>肾脏内科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99.79846607089061</c:v>
                </c:pt>
                <c:pt idx="2">
                  <c:v>99.69033149818036</c:v>
                </c:pt>
                <c:pt idx="3">
                  <c:v>97.0340983045869</c:v>
                </c:pt>
                <c:pt idx="4">
                  <c:v>94.98872389024777</c:v>
                </c:pt>
                <c:pt idx="5">
                  <c:v>94.46502640494238</c:v>
                </c:pt>
                <c:pt idx="6">
                  <c:v>92.07382304764583</c:v>
                </c:pt>
                <c:pt idx="7">
                  <c:v>91.51362729443996</c:v>
                </c:pt>
                <c:pt idx="8">
                  <c:v>90.54058269569904</c:v>
                </c:pt>
                <c:pt idx="9">
                  <c:v>88.13298509344409</c:v>
                </c:pt>
                <c:pt idx="10">
                  <c:v>87.65753290700552</c:v>
                </c:pt>
                <c:pt idx="11">
                  <c:v>86.8297428046465</c:v>
                </c:pt>
                <c:pt idx="12">
                  <c:v>79.86286228710362</c:v>
                </c:pt>
                <c:pt idx="13">
                  <c:v>78.57129853854269</c:v>
                </c:pt>
                <c:pt idx="14">
                  <c:v>76.88642201611304</c:v>
                </c:pt>
                <c:pt idx="15">
                  <c:v>76.20178911384818</c:v>
                </c:pt>
                <c:pt idx="16">
                  <c:v>74.12338438516691</c:v>
                </c:pt>
                <c:pt idx="17">
                  <c:v>73.27035631574385</c:v>
                </c:pt>
                <c:pt idx="18">
                  <c:v>72.70319293175025</c:v>
                </c:pt>
                <c:pt idx="19">
                  <c:v>71.69667744550843</c:v>
                </c:pt>
                <c:pt idx="20">
                  <c:v>68.7312543373393</c:v>
                </c:pt>
                <c:pt idx="21">
                  <c:v>67.92642727179312</c:v>
                </c:pt>
                <c:pt idx="22">
                  <c:v>66.29333308609745</c:v>
                </c:pt>
                <c:pt idx="23">
                  <c:v>63.898335389219014</c:v>
                </c:pt>
                <c:pt idx="24">
                  <c:v>61.284577838782795</c:v>
                </c:pt>
                <c:pt idx="25">
                  <c:v>57.54278747323664</c:v>
                </c:pt>
                <c:pt idx="26">
                  <c:v>56.037817815279894</c:v>
                </c:pt>
                <c:pt idx="27">
                  <c:v>54.39768181048323</c:v>
                </c:pt>
                <c:pt idx="28">
                  <c:v>51.16503206119013</c:v>
                </c:pt>
                <c:pt idx="29">
                  <c:v>48.64458220009556</c:v>
                </c:pt>
                <c:pt idx="30">
                  <c:v>47.05038768916767</c:v>
                </c:pt>
                <c:pt idx="31">
                  <c:v>46.31398813234667</c:v>
                </c:pt>
                <c:pt idx="32">
                  <c:v>42.246176051875885</c:v>
                </c:pt>
                <c:pt idx="33">
                  <c:v>39.15060185563367</c:v>
                </c:pt>
                <c:pt idx="34">
                  <c:v>37.30621309830493</c:v>
                </c:pt>
                <c:pt idx="35">
                  <c:v>37.02665062193741</c:v>
                </c:pt>
                <c:pt idx="36">
                  <c:v>36.91013797330328</c:v>
                </c:pt>
                <c:pt idx="37">
                  <c:v>36.031009987033435</c:v>
                </c:pt>
                <c:pt idx="38">
                  <c:v>35.667899475535286</c:v>
                </c:pt>
                <c:pt idx="39">
                  <c:v>35.150017850323785</c:v>
                </c:pt>
                <c:pt idx="40">
                  <c:v>35.085026124499485</c:v>
                </c:pt>
                <c:pt idx="41">
                  <c:v>34.28850497948799</c:v>
                </c:pt>
                <c:pt idx="42">
                  <c:v>34.17420485836092</c:v>
                </c:pt>
                <c:pt idx="43">
                  <c:v>32.45122322979341</c:v>
                </c:pt>
                <c:pt idx="44">
                  <c:v>31.4189710401673</c:v>
                </c:pt>
                <c:pt idx="45">
                  <c:v>28.532744855055192</c:v>
                </c:pt>
                <c:pt idx="46">
                  <c:v>27.15219554889282</c:v>
                </c:pt>
                <c:pt idx="47">
                  <c:v>26.80010733259087</c:v>
                </c:pt>
                <c:pt idx="48">
                  <c:v>26.735770170675657</c:v>
                </c:pt>
                <c:pt idx="49">
                  <c:v>25.809430171824275</c:v>
                </c:pt>
                <c:pt idx="50">
                  <c:v>24.892269969933736</c:v>
                </c:pt>
                <c:pt idx="51">
                  <c:v>20.537609465082337</c:v>
                </c:pt>
                <c:pt idx="52">
                  <c:v>18.357126711364867</c:v>
                </c:pt>
                <c:pt idx="53">
                  <c:v>14.383000487660023</c:v>
                </c:pt>
                <c:pt idx="54">
                  <c:v>14.018443859821021</c:v>
                </c:pt>
                <c:pt idx="55">
                  <c:v>12.282061239718923</c:v>
                </c:pt>
                <c:pt idx="56">
                  <c:v>11.804630668013482</c:v>
                </c:pt>
                <c:pt idx="57">
                  <c:v>11.049585419316323</c:v>
                </c:pt>
                <c:pt idx="58">
                  <c:v>10.605398499756353</c:v>
                </c:pt>
                <c:pt idx="59">
                  <c:v>9.934578193352205</c:v>
                </c:pt>
                <c:pt idx="60">
                  <c:v>9.245195835215577</c:v>
                </c:pt>
                <c:pt idx="61">
                  <c:v>0.42812715517895494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肾病科</c:v>
                </c:pt>
                <c:pt idx="2">
                  <c:v>综合内科</c:v>
                </c:pt>
                <c:pt idx="3">
                  <c:v>小儿骨科</c:v>
                </c:pt>
                <c:pt idx="4">
                  <c:v>肿瘤内科</c:v>
                </c:pt>
                <c:pt idx="5">
                  <c:v>妇科妇二科合并</c:v>
                </c:pt>
                <c:pt idx="6">
                  <c:v>心病二科</c:v>
                </c:pt>
                <c:pt idx="7">
                  <c:v>脾胃科消化科合并</c:v>
                </c:pt>
                <c:pt idx="8">
                  <c:v>西区重症医学科</c:v>
                </c:pt>
                <c:pt idx="9">
                  <c:v>东区重症医学科</c:v>
                </c:pt>
                <c:pt idx="10">
                  <c:v>普通外科</c:v>
                </c:pt>
                <c:pt idx="11">
                  <c:v>风湿病科</c:v>
                </c:pt>
                <c:pt idx="12">
                  <c:v>男科</c:v>
                </c:pt>
                <c:pt idx="13">
                  <c:v>呼吸内科</c:v>
                </c:pt>
                <c:pt idx="14">
                  <c:v>康复科</c:v>
                </c:pt>
                <c:pt idx="15">
                  <c:v>脑病二科</c:v>
                </c:pt>
                <c:pt idx="16">
                  <c:v>微创骨科</c:v>
                </c:pt>
                <c:pt idx="17">
                  <c:v>小儿推拿科</c:v>
                </c:pt>
                <c:pt idx="18">
                  <c:v>骨科</c:v>
                </c:pt>
                <c:pt idx="19">
                  <c:v>显微骨科</c:v>
                </c:pt>
                <c:pt idx="20">
                  <c:v>脾胃病科</c:v>
                </c:pt>
                <c:pt idx="21">
                  <c:v>妇科</c:v>
                </c:pt>
                <c:pt idx="22">
                  <c:v>妇二科</c:v>
                </c:pt>
                <c:pt idx="23">
                  <c:v>创伤骨科</c:v>
                </c:pt>
                <c:pt idx="24">
                  <c:v>心病一科</c:v>
                </c:pt>
                <c:pt idx="25">
                  <c:v>治未病中心</c:v>
                </c:pt>
                <c:pt idx="26">
                  <c:v>泌尿外科</c:v>
                </c:pt>
                <c:pt idx="27">
                  <c:v>周围血管科</c:v>
                </c:pt>
                <c:pt idx="28">
                  <c:v>中医外治中心</c:v>
                </c:pt>
                <c:pt idx="29">
                  <c:v>肾脏内科</c:v>
                </c:pt>
                <c:pt idx="30">
                  <c:v>脑病一科</c:v>
                </c:pt>
                <c:pt idx="31">
                  <c:v>神经外科</c:v>
                </c:pt>
                <c:pt idx="32">
                  <c:v>东区肾病科</c:v>
                </c:pt>
                <c:pt idx="33">
                  <c:v>神经内科</c:v>
                </c:pt>
                <c:pt idx="34">
                  <c:v>肛肠科</c:v>
                </c:pt>
                <c:pt idx="35">
                  <c:v>肝胆外科</c:v>
                </c:pt>
                <c:pt idx="36">
                  <c:v>心病三科</c:v>
                </c:pt>
                <c:pt idx="37">
                  <c:v>脊柱骨科</c:v>
                </c:pt>
                <c:pt idx="38">
                  <c:v>产科</c:v>
                </c:pt>
                <c:pt idx="39">
                  <c:v>皮肤科</c:v>
                </c:pt>
                <c:pt idx="40">
                  <c:v>美容皮肤科</c:v>
                </c:pt>
                <c:pt idx="41">
                  <c:v>心病四科</c:v>
                </c:pt>
                <c:pt idx="42">
                  <c:v>耳鼻喉科</c:v>
                </c:pt>
                <c:pt idx="43">
                  <c:v>运动损伤骨科</c:v>
                </c:pt>
                <c:pt idx="44">
                  <c:v>身心医学科</c:v>
                </c:pt>
                <c:pt idx="45">
                  <c:v>脑病三科</c:v>
                </c:pt>
                <c:pt idx="46">
                  <c:v>儿科</c:v>
                </c:pt>
                <c:pt idx="47">
                  <c:v>推拿科</c:v>
                </c:pt>
                <c:pt idx="48">
                  <c:v>心血管内科</c:v>
                </c:pt>
                <c:pt idx="49">
                  <c:v>针灸科</c:v>
                </c:pt>
                <c:pt idx="50">
                  <c:v>老年医学科</c:v>
                </c:pt>
                <c:pt idx="51">
                  <c:v>重症医学科</c:v>
                </c:pt>
                <c:pt idx="52">
                  <c:v>血液科</c:v>
                </c:pt>
                <c:pt idx="53">
                  <c:v>口腔科</c:v>
                </c:pt>
                <c:pt idx="54">
                  <c:v>肝病科</c:v>
                </c:pt>
                <c:pt idx="55">
                  <c:v>中医经典科</c:v>
                </c:pt>
                <c:pt idx="56">
                  <c:v>医院</c:v>
                </c:pt>
                <c:pt idx="57">
                  <c:v>胸外科</c:v>
                </c:pt>
                <c:pt idx="58">
                  <c:v>内分泌科</c:v>
                </c:pt>
                <c:pt idx="59">
                  <c:v>乳腺甲状腺外科</c:v>
                </c:pt>
                <c:pt idx="60">
                  <c:v>关节骨科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96.39289291662978</c:v>
                </c:pt>
                <c:pt idx="2">
                  <c:v>94.12777146219618</c:v>
                </c:pt>
                <c:pt idx="3">
                  <c:v>91.55804801778461</c:v>
                </c:pt>
                <c:pt idx="4">
                  <c:v>90.84433851017674</c:v>
                </c:pt>
                <c:pt idx="5">
                  <c:v>90.09805237385483</c:v>
                </c:pt>
                <c:pt idx="6">
                  <c:v>89.71813882404354</c:v>
                </c:pt>
                <c:pt idx="7">
                  <c:v>88.41857544262129</c:v>
                </c:pt>
                <c:pt idx="8">
                  <c:v>85.40005499848554</c:v>
                </c:pt>
                <c:pt idx="9">
                  <c:v>84.27857198888934</c:v>
                </c:pt>
                <c:pt idx="10">
                  <c:v>83.88390430958383</c:v>
                </c:pt>
                <c:pt idx="11">
                  <c:v>82.3506453807131</c:v>
                </c:pt>
                <c:pt idx="12">
                  <c:v>79.63460734865238</c:v>
                </c:pt>
                <c:pt idx="13">
                  <c:v>79.2375743478879</c:v>
                </c:pt>
                <c:pt idx="14">
                  <c:v>77.80914902868471</c:v>
                </c:pt>
                <c:pt idx="15">
                  <c:v>76.21156324210625</c:v>
                </c:pt>
                <c:pt idx="16">
                  <c:v>75.10732835166525</c:v>
                </c:pt>
                <c:pt idx="17">
                  <c:v>72.5089098559529</c:v>
                </c:pt>
                <c:pt idx="18">
                  <c:v>71.94642854970617</c:v>
                </c:pt>
                <c:pt idx="19">
                  <c:v>71.79489194523921</c:v>
                </c:pt>
                <c:pt idx="20">
                  <c:v>67.83565418259609</c:v>
                </c:pt>
                <c:pt idx="21">
                  <c:v>66.30337475120929</c:v>
                </c:pt>
                <c:pt idx="22">
                  <c:v>66.01905398013217</c:v>
                </c:pt>
                <c:pt idx="23">
                  <c:v>65.95867213490533</c:v>
                </c:pt>
                <c:pt idx="24">
                  <c:v>65.24682046254568</c:v>
                </c:pt>
                <c:pt idx="25">
                  <c:v>57.76614435569399</c:v>
                </c:pt>
                <c:pt idx="26">
                  <c:v>57.547602232810306</c:v>
                </c:pt>
                <c:pt idx="27">
                  <c:v>56.2218463312005</c:v>
                </c:pt>
                <c:pt idx="28">
                  <c:v>54.687013804140875</c:v>
                </c:pt>
                <c:pt idx="29">
                  <c:v>51.61687730273034</c:v>
                </c:pt>
                <c:pt idx="30">
                  <c:v>51.22153497983996</c:v>
                </c:pt>
                <c:pt idx="31">
                  <c:v>50.24082527237371</c:v>
                </c:pt>
                <c:pt idx="32">
                  <c:v>49.70981665470783</c:v>
                </c:pt>
                <c:pt idx="33">
                  <c:v>46.932077494334074</c:v>
                </c:pt>
                <c:pt idx="34">
                  <c:v>38.94226410700054</c:v>
                </c:pt>
                <c:pt idx="35">
                  <c:v>38.653782166188535</c:v>
                </c:pt>
                <c:pt idx="36">
                  <c:v>38.17459964304064</c:v>
                </c:pt>
                <c:pt idx="37">
                  <c:v>34.10737232856086</c:v>
                </c:pt>
                <c:pt idx="38">
                  <c:v>33.34242273245165</c:v>
                </c:pt>
                <c:pt idx="39">
                  <c:v>33.30930672679913</c:v>
                </c:pt>
                <c:pt idx="40">
                  <c:v>32.814699028825885</c:v>
                </c:pt>
                <c:pt idx="41">
                  <c:v>32.733194716488036</c:v>
                </c:pt>
                <c:pt idx="42">
                  <c:v>32.55640615133412</c:v>
                </c:pt>
                <c:pt idx="43">
                  <c:v>32.18780200769985</c:v>
                </c:pt>
                <c:pt idx="44">
                  <c:v>31.626361438751115</c:v>
                </c:pt>
                <c:pt idx="45">
                  <c:v>28.88374227334261</c:v>
                </c:pt>
                <c:pt idx="46">
                  <c:v>28.03403476841898</c:v>
                </c:pt>
                <c:pt idx="47">
                  <c:v>27.1173839642735</c:v>
                </c:pt>
                <c:pt idx="48">
                  <c:v>25.462085331551524</c:v>
                </c:pt>
                <c:pt idx="49">
                  <c:v>24.179402174442487</c:v>
                </c:pt>
                <c:pt idx="50">
                  <c:v>22.204580870728705</c:v>
                </c:pt>
                <c:pt idx="51">
                  <c:v>21.94417456187569</c:v>
                </c:pt>
                <c:pt idx="52">
                  <c:v>21.808179473239566</c:v>
                </c:pt>
                <c:pt idx="53">
                  <c:v>21.119655360719893</c:v>
                </c:pt>
                <c:pt idx="54">
                  <c:v>19.474352210520106</c:v>
                </c:pt>
                <c:pt idx="55">
                  <c:v>19.385456972700435</c:v>
                </c:pt>
                <c:pt idx="56">
                  <c:v>18.515242397215868</c:v>
                </c:pt>
                <c:pt idx="57">
                  <c:v>15.95401754916123</c:v>
                </c:pt>
                <c:pt idx="58">
                  <c:v>15.909844453864464</c:v>
                </c:pt>
                <c:pt idx="59">
                  <c:v>9.010150100134974</c:v>
                </c:pt>
                <c:pt idx="60">
                  <c:v>6.48717900017669</c:v>
                </c:pt>
                <c:pt idx="61">
                  <c:v>0.726942126655577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妇科</c:v>
                </c:pt>
                <c:pt idx="2">
                  <c:v>微创骨科</c:v>
                </c:pt>
                <c:pt idx="3">
                  <c:v>普通外科</c:v>
                </c:pt>
                <c:pt idx="4">
                  <c:v>消化内科</c:v>
                </c:pt>
                <c:pt idx="5">
                  <c:v>东区重症医学科</c:v>
                </c:pt>
                <c:pt idx="6">
                  <c:v>胸外科</c:v>
                </c:pt>
                <c:pt idx="7">
                  <c:v>医院</c:v>
                </c:pt>
                <c:pt idx="8">
                  <c:v>心病二科</c:v>
                </c:pt>
                <c:pt idx="9">
                  <c:v>男科</c:v>
                </c:pt>
                <c:pt idx="10">
                  <c:v>肿瘤内科</c:v>
                </c:pt>
                <c:pt idx="11">
                  <c:v>产科</c:v>
                </c:pt>
                <c:pt idx="12">
                  <c:v>重症医学科</c:v>
                </c:pt>
                <c:pt idx="13">
                  <c:v>创伤骨科</c:v>
                </c:pt>
                <c:pt idx="14">
                  <c:v>耳鼻喉科</c:v>
                </c:pt>
                <c:pt idx="15">
                  <c:v>肾病科</c:v>
                </c:pt>
                <c:pt idx="16">
                  <c:v>小儿骨科</c:v>
                </c:pt>
                <c:pt idx="17">
                  <c:v>心病四科</c:v>
                </c:pt>
                <c:pt idx="18">
                  <c:v>脾胃病科</c:v>
                </c:pt>
                <c:pt idx="19">
                  <c:v>肝胆外科</c:v>
                </c:pt>
                <c:pt idx="20">
                  <c:v>脑病三科</c:v>
                </c:pt>
                <c:pt idx="21">
                  <c:v>口腔科</c:v>
                </c:pt>
                <c:pt idx="22">
                  <c:v>老年医学科</c:v>
                </c:pt>
                <c:pt idx="23">
                  <c:v>神经内科</c:v>
                </c:pt>
                <c:pt idx="24">
                  <c:v>心病三科</c:v>
                </c:pt>
                <c:pt idx="25">
                  <c:v>骨科</c:v>
                </c:pt>
                <c:pt idx="26">
                  <c:v>眼科</c:v>
                </c:pt>
                <c:pt idx="27">
                  <c:v>妇科妇二科合并</c:v>
                </c:pt>
                <c:pt idx="28">
                  <c:v>心血管内科</c:v>
                </c:pt>
                <c:pt idx="29">
                  <c:v>身心医学科</c:v>
                </c:pt>
                <c:pt idx="30">
                  <c:v>神经外科</c:v>
                </c:pt>
                <c:pt idx="31">
                  <c:v>内分泌科</c:v>
                </c:pt>
                <c:pt idx="32">
                  <c:v>显微骨科</c:v>
                </c:pt>
                <c:pt idx="33">
                  <c:v>美容皮肤科</c:v>
                </c:pt>
                <c:pt idx="34">
                  <c:v>关节骨科</c:v>
                </c:pt>
                <c:pt idx="35">
                  <c:v>周围血管科</c:v>
                </c:pt>
                <c:pt idx="36">
                  <c:v>血液科</c:v>
                </c:pt>
                <c:pt idx="37">
                  <c:v>东区肾病科</c:v>
                </c:pt>
                <c:pt idx="38">
                  <c:v>脊柱骨科</c:v>
                </c:pt>
                <c:pt idx="39">
                  <c:v>肛肠科</c:v>
                </c:pt>
                <c:pt idx="40">
                  <c:v>肾脏内科</c:v>
                </c:pt>
                <c:pt idx="41">
                  <c:v>脾胃科消化科合并</c:v>
                </c:pt>
                <c:pt idx="42">
                  <c:v>乳腺甲状腺外科</c:v>
                </c:pt>
                <c:pt idx="43">
                  <c:v>中医经典科</c:v>
                </c:pt>
                <c:pt idx="44">
                  <c:v>康复科</c:v>
                </c:pt>
                <c:pt idx="45">
                  <c:v>运动损伤骨科</c:v>
                </c:pt>
                <c:pt idx="46">
                  <c:v>呼吸内科</c:v>
                </c:pt>
                <c:pt idx="47">
                  <c:v>心病一科</c:v>
                </c:pt>
                <c:pt idx="48">
                  <c:v>针灸科</c:v>
                </c:pt>
                <c:pt idx="49">
                  <c:v>综合内科</c:v>
                </c:pt>
                <c:pt idx="50">
                  <c:v>儿科</c:v>
                </c:pt>
                <c:pt idx="51">
                  <c:v>推拿科</c:v>
                </c:pt>
                <c:pt idx="52">
                  <c:v>风湿病科</c:v>
                </c:pt>
                <c:pt idx="53">
                  <c:v>脑病一科</c:v>
                </c:pt>
                <c:pt idx="54">
                  <c:v>小儿推拿科</c:v>
                </c:pt>
                <c:pt idx="55">
                  <c:v>西区重症医学科</c:v>
                </c:pt>
                <c:pt idx="56">
                  <c:v>妇二科</c:v>
                </c:pt>
                <c:pt idx="57">
                  <c:v>肝病科</c:v>
                </c:pt>
                <c:pt idx="58">
                  <c:v>治未病中心</c:v>
                </c:pt>
                <c:pt idx="59">
                  <c:v>中医外治中心</c:v>
                </c:pt>
                <c:pt idx="60">
                  <c:v>皮肤科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99.88486905559732</c:v>
                </c:pt>
                <c:pt idx="2">
                  <c:v>98.39051042526984</c:v>
                </c:pt>
                <c:pt idx="3">
                  <c:v>97.24130893478937</c:v>
                </c:pt>
                <c:pt idx="4">
                  <c:v>94.08292587667762</c:v>
                </c:pt>
                <c:pt idx="5">
                  <c:v>91.30034549038238</c:v>
                </c:pt>
                <c:pt idx="6">
                  <c:v>90.85024863474847</c:v>
                </c:pt>
                <c:pt idx="7">
                  <c:v>88.78805347721038</c:v>
                </c:pt>
                <c:pt idx="8">
                  <c:v>88.59025004377331</c:v>
                </c:pt>
                <c:pt idx="9">
                  <c:v>87.42224211274565</c:v>
                </c:pt>
                <c:pt idx="10">
                  <c:v>86.65990306478781</c:v>
                </c:pt>
                <c:pt idx="11">
                  <c:v>85.74146255916861</c:v>
                </c:pt>
                <c:pt idx="12">
                  <c:v>83.80771676950847</c:v>
                </c:pt>
                <c:pt idx="13">
                  <c:v>83.30369630188703</c:v>
                </c:pt>
                <c:pt idx="14">
                  <c:v>76.74337633665381</c:v>
                </c:pt>
                <c:pt idx="15">
                  <c:v>74.67837648356523</c:v>
                </c:pt>
                <c:pt idx="16">
                  <c:v>74.1201285728088</c:v>
                </c:pt>
                <c:pt idx="17">
                  <c:v>73.93441514590175</c:v>
                </c:pt>
                <c:pt idx="18">
                  <c:v>70.25077675629481</c:v>
                </c:pt>
                <c:pt idx="19">
                  <c:v>69.69871038381413</c:v>
                </c:pt>
                <c:pt idx="20">
                  <c:v>69.49738039765157</c:v>
                </c:pt>
                <c:pt idx="21">
                  <c:v>66.79907774575243</c:v>
                </c:pt>
                <c:pt idx="22">
                  <c:v>65.71544187478837</c:v>
                </c:pt>
                <c:pt idx="23">
                  <c:v>65.10511579120822</c:v>
                </c:pt>
                <c:pt idx="24">
                  <c:v>64.8940874317633</c:v>
                </c:pt>
                <c:pt idx="25">
                  <c:v>63.56576485402643</c:v>
                </c:pt>
                <c:pt idx="26">
                  <c:v>63.30065223705374</c:v>
                </c:pt>
                <c:pt idx="27">
                  <c:v>62.560844862343124</c:v>
                </c:pt>
                <c:pt idx="28">
                  <c:v>60.43212512513862</c:v>
                </c:pt>
                <c:pt idx="29">
                  <c:v>60.19042002677556</c:v>
                </c:pt>
                <c:pt idx="30">
                  <c:v>56.385540418393056</c:v>
                </c:pt>
                <c:pt idx="31">
                  <c:v>54.16073262487763</c:v>
                </c:pt>
                <c:pt idx="32">
                  <c:v>53.327234290561776</c:v>
                </c:pt>
                <c:pt idx="33">
                  <c:v>50.37307842639024</c:v>
                </c:pt>
                <c:pt idx="34">
                  <c:v>47.8381541373402</c:v>
                </c:pt>
                <c:pt idx="35">
                  <c:v>47.15160556498987</c:v>
                </c:pt>
                <c:pt idx="36">
                  <c:v>47.02593355544066</c:v>
                </c:pt>
                <c:pt idx="37">
                  <c:v>46.94060272533199</c:v>
                </c:pt>
                <c:pt idx="38">
                  <c:v>44.40346367192331</c:v>
                </c:pt>
                <c:pt idx="39">
                  <c:v>41.08992194188399</c:v>
                </c:pt>
                <c:pt idx="40">
                  <c:v>40.88682764335633</c:v>
                </c:pt>
                <c:pt idx="41">
                  <c:v>38.83159329437692</c:v>
                </c:pt>
                <c:pt idx="42">
                  <c:v>38.56323438058768</c:v>
                </c:pt>
                <c:pt idx="43">
                  <c:v>36.30755407515435</c:v>
                </c:pt>
                <c:pt idx="44">
                  <c:v>35.87514334968386</c:v>
                </c:pt>
                <c:pt idx="45">
                  <c:v>33.93175577074261</c:v>
                </c:pt>
                <c:pt idx="46">
                  <c:v>33.64479422035088</c:v>
                </c:pt>
                <c:pt idx="47">
                  <c:v>29.548840548080598</c:v>
                </c:pt>
                <c:pt idx="48">
                  <c:v>29.106294915718692</c:v>
                </c:pt>
                <c:pt idx="49">
                  <c:v>28.321605163366566</c:v>
                </c:pt>
                <c:pt idx="50">
                  <c:v>27.691950926089984</c:v>
                </c:pt>
                <c:pt idx="51">
                  <c:v>27.667927482411166</c:v>
                </c:pt>
                <c:pt idx="52">
                  <c:v>25.205439040971125</c:v>
                </c:pt>
                <c:pt idx="53">
                  <c:v>22.966331917999092</c:v>
                </c:pt>
                <c:pt idx="54">
                  <c:v>17.98461648754882</c:v>
                </c:pt>
                <c:pt idx="55">
                  <c:v>17.298721277909166</c:v>
                </c:pt>
                <c:pt idx="56">
                  <c:v>13.337120839884252</c:v>
                </c:pt>
                <c:pt idx="57">
                  <c:v>12.654185879345535</c:v>
                </c:pt>
                <c:pt idx="58">
                  <c:v>10.459812738336229</c:v>
                </c:pt>
                <c:pt idx="59">
                  <c:v>4.058754688626467</c:v>
                </c:pt>
                <c:pt idx="60">
                  <c:v>1.821627476979179</c:v>
                </c:pt>
                <c:pt idx="61">
                  <c:v>0.7855811371490872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脊柱骨科</c:v>
                </c:pt>
                <c:pt idx="2">
                  <c:v>肿瘤内科</c:v>
                </c:pt>
                <c:pt idx="3">
                  <c:v>美容皮肤科</c:v>
                </c:pt>
                <c:pt idx="4">
                  <c:v>康复科</c:v>
                </c:pt>
                <c:pt idx="5">
                  <c:v>心血管内科</c:v>
                </c:pt>
                <c:pt idx="6">
                  <c:v>脑病二科</c:v>
                </c:pt>
                <c:pt idx="7">
                  <c:v>脾胃病科</c:v>
                </c:pt>
                <c:pt idx="8">
                  <c:v>心病四科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神经外科</c:v>
                </c:pt>
                <c:pt idx="12">
                  <c:v>血液科</c:v>
                </c:pt>
                <c:pt idx="13">
                  <c:v>身心医学科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骨科</c:v>
                </c:pt>
                <c:pt idx="17">
                  <c:v>脑病三科</c:v>
                </c:pt>
                <c:pt idx="18">
                  <c:v>内分泌科</c:v>
                </c:pt>
                <c:pt idx="19">
                  <c:v>口腔科</c:v>
                </c:pt>
                <c:pt idx="20">
                  <c:v>脾胃科消化科合并</c:v>
                </c:pt>
                <c:pt idx="21">
                  <c:v>肝病科</c:v>
                </c:pt>
                <c:pt idx="22">
                  <c:v>泌尿外科</c:v>
                </c:pt>
                <c:pt idx="23">
                  <c:v>治未病中心</c:v>
                </c:pt>
                <c:pt idx="24">
                  <c:v>妇科</c:v>
                </c:pt>
                <c:pt idx="25">
                  <c:v>推拿科</c:v>
                </c:pt>
                <c:pt idx="26">
                  <c:v>显微骨科</c:v>
                </c:pt>
                <c:pt idx="27">
                  <c:v>医院</c:v>
                </c:pt>
                <c:pt idx="28">
                  <c:v>小儿骨科</c:v>
                </c:pt>
                <c:pt idx="29">
                  <c:v>肝胆外科</c:v>
                </c:pt>
                <c:pt idx="30">
                  <c:v>肾脏内科</c:v>
                </c:pt>
                <c:pt idx="31">
                  <c:v>风湿病科</c:v>
                </c:pt>
                <c:pt idx="32">
                  <c:v>乳腺甲状腺外科</c:v>
                </c:pt>
                <c:pt idx="33">
                  <c:v>儿科</c:v>
                </c:pt>
                <c:pt idx="34">
                  <c:v>呼吸内科</c:v>
                </c:pt>
                <c:pt idx="35">
                  <c:v>肛肠科</c:v>
                </c:pt>
                <c:pt idx="36">
                  <c:v>产科</c:v>
                </c:pt>
                <c:pt idx="37">
                  <c:v>胸外科</c:v>
                </c:pt>
                <c:pt idx="38">
                  <c:v>心病三科</c:v>
                </c:pt>
                <c:pt idx="39">
                  <c:v>创伤骨科</c:v>
                </c:pt>
                <c:pt idx="40">
                  <c:v>综合内科</c:v>
                </c:pt>
                <c:pt idx="41">
                  <c:v>神经内科</c:v>
                </c:pt>
                <c:pt idx="42">
                  <c:v>针灸科</c:v>
                </c:pt>
                <c:pt idx="43">
                  <c:v>妇科妇二科合并</c:v>
                </c:pt>
                <c:pt idx="44">
                  <c:v>周围血管科</c:v>
                </c:pt>
                <c:pt idx="45">
                  <c:v>男科</c:v>
                </c:pt>
                <c:pt idx="46">
                  <c:v>运动损伤骨科</c:v>
                </c:pt>
                <c:pt idx="47">
                  <c:v>关节骨科</c:v>
                </c:pt>
                <c:pt idx="48">
                  <c:v>皮肤科</c:v>
                </c:pt>
                <c:pt idx="49">
                  <c:v>耳鼻喉科</c:v>
                </c:pt>
                <c:pt idx="50">
                  <c:v>妇二科</c:v>
                </c:pt>
                <c:pt idx="51">
                  <c:v>普通外科</c:v>
                </c:pt>
                <c:pt idx="52">
                  <c:v>老年医学科</c:v>
                </c:pt>
                <c:pt idx="53">
                  <c:v>脑病一科</c:v>
                </c:pt>
                <c:pt idx="54">
                  <c:v>眼科</c:v>
                </c:pt>
                <c:pt idx="55">
                  <c:v>心病一科</c:v>
                </c:pt>
                <c:pt idx="56">
                  <c:v>中医外治中心</c:v>
                </c:pt>
                <c:pt idx="57">
                  <c:v>西区重症医学科</c:v>
                </c:pt>
                <c:pt idx="58">
                  <c:v>东区肾病科</c:v>
                </c:pt>
                <c:pt idx="59">
                  <c:v>中医经典科</c:v>
                </c:pt>
                <c:pt idx="60">
                  <c:v>心病二科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98.96283013317593</c:v>
                </c:pt>
                <c:pt idx="2">
                  <c:v>97.84886432287496</c:v>
                </c:pt>
                <c:pt idx="3">
                  <c:v>95.6451138205283</c:v>
                </c:pt>
                <c:pt idx="4">
                  <c:v>92.26592995523913</c:v>
                </c:pt>
                <c:pt idx="5">
                  <c:v>91.92823572060391</c:v>
                </c:pt>
                <c:pt idx="6">
                  <c:v>90.43098678575544</c:v>
                </c:pt>
                <c:pt idx="7">
                  <c:v>86.53745418740415</c:v>
                </c:pt>
                <c:pt idx="8">
                  <c:v>85.52500106382344</c:v>
                </c:pt>
                <c:pt idx="9">
                  <c:v>84.41467820674437</c:v>
                </c:pt>
                <c:pt idx="10">
                  <c:v>84.35961604143318</c:v>
                </c:pt>
                <c:pt idx="11">
                  <c:v>83.6255908346927</c:v>
                </c:pt>
                <c:pt idx="12">
                  <c:v>80.54339499124261</c:v>
                </c:pt>
                <c:pt idx="13">
                  <c:v>79.46799779976219</c:v>
                </c:pt>
                <c:pt idx="14">
                  <c:v>79.04454647410907</c:v>
                </c:pt>
                <c:pt idx="15">
                  <c:v>76.39534991633228</c:v>
                </c:pt>
                <c:pt idx="16">
                  <c:v>75.95710179264027</c:v>
                </c:pt>
                <c:pt idx="17">
                  <c:v>74.8693884366662</c:v>
                </c:pt>
                <c:pt idx="18">
                  <c:v>74.56658339859348</c:v>
                </c:pt>
                <c:pt idx="19">
                  <c:v>72.6376287260609</c:v>
                </c:pt>
                <c:pt idx="20">
                  <c:v>69.48460183808893</c:v>
                </c:pt>
                <c:pt idx="21">
                  <c:v>69.1444673028446</c:v>
                </c:pt>
                <c:pt idx="22">
                  <c:v>65.2623196645434</c:v>
                </c:pt>
                <c:pt idx="23">
                  <c:v>63.827882304841424</c:v>
                </c:pt>
                <c:pt idx="24">
                  <c:v>62.705471347261586</c:v>
                </c:pt>
                <c:pt idx="25">
                  <c:v>62.646760526757525</c:v>
                </c:pt>
                <c:pt idx="26">
                  <c:v>62.29172303466995</c:v>
                </c:pt>
                <c:pt idx="27">
                  <c:v>61.04874968667895</c:v>
                </c:pt>
                <c:pt idx="28">
                  <c:v>60.082630133512936</c:v>
                </c:pt>
                <c:pt idx="29">
                  <c:v>53.83100863146489</c:v>
                </c:pt>
                <c:pt idx="30">
                  <c:v>52.57499055814872</c:v>
                </c:pt>
                <c:pt idx="31">
                  <c:v>51.952275132528996</c:v>
                </c:pt>
                <c:pt idx="32">
                  <c:v>49.86425601849749</c:v>
                </c:pt>
                <c:pt idx="33">
                  <c:v>48.554676750635885</c:v>
                </c:pt>
                <c:pt idx="34">
                  <c:v>48.21368505353002</c:v>
                </c:pt>
                <c:pt idx="35">
                  <c:v>48.08884079680449</c:v>
                </c:pt>
                <c:pt idx="36">
                  <c:v>48.075292301697544</c:v>
                </c:pt>
                <c:pt idx="37">
                  <c:v>46.0881630064576</c:v>
                </c:pt>
                <c:pt idx="38">
                  <c:v>44.79541335527655</c:v>
                </c:pt>
                <c:pt idx="39">
                  <c:v>44.583677333820766</c:v>
                </c:pt>
                <c:pt idx="40">
                  <c:v>41.75274407090469</c:v>
                </c:pt>
                <c:pt idx="41">
                  <c:v>41.372005412095774</c:v>
                </c:pt>
                <c:pt idx="42">
                  <c:v>38.97266866335552</c:v>
                </c:pt>
                <c:pt idx="43">
                  <c:v>36.84296630494281</c:v>
                </c:pt>
                <c:pt idx="44">
                  <c:v>32.200317980857406</c:v>
                </c:pt>
                <c:pt idx="45">
                  <c:v>32.007792589200655</c:v>
                </c:pt>
                <c:pt idx="46">
                  <c:v>28.97915022437459</c:v>
                </c:pt>
                <c:pt idx="47">
                  <c:v>26.933627650606198</c:v>
                </c:pt>
                <c:pt idx="48">
                  <c:v>26.255890238671775</c:v>
                </c:pt>
                <c:pt idx="49">
                  <c:v>21.89169825897136</c:v>
                </c:pt>
                <c:pt idx="50">
                  <c:v>21.546424002538863</c:v>
                </c:pt>
                <c:pt idx="51">
                  <c:v>20.194830342402543</c:v>
                </c:pt>
                <c:pt idx="52">
                  <c:v>19.324534566056535</c:v>
                </c:pt>
                <c:pt idx="53">
                  <c:v>14.66175876815347</c:v>
                </c:pt>
                <c:pt idx="54">
                  <c:v>13.544830718885361</c:v>
                </c:pt>
                <c:pt idx="55">
                  <c:v>10.47293952679082</c:v>
                </c:pt>
                <c:pt idx="56">
                  <c:v>10.175775537210257</c:v>
                </c:pt>
                <c:pt idx="57">
                  <c:v>9.979547535184265</c:v>
                </c:pt>
                <c:pt idx="58">
                  <c:v>7.22488323164954</c:v>
                </c:pt>
                <c:pt idx="59">
                  <c:v>5.929832541869257</c:v>
                </c:pt>
                <c:pt idx="60">
                  <c:v>4.790377043765659</c:v>
                </c:pt>
                <c:pt idx="61">
                  <c:v>3.192851030604233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脑病一科</c:v>
                </c:pt>
                <c:pt idx="2">
                  <c:v>皮肤科</c:v>
                </c:pt>
                <c:pt idx="3">
                  <c:v>肿瘤内科</c:v>
                </c:pt>
                <c:pt idx="4">
                  <c:v>神经外科</c:v>
                </c:pt>
                <c:pt idx="5">
                  <c:v>肾病科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产科</c:v>
                </c:pt>
                <c:pt idx="9">
                  <c:v>心病二科</c:v>
                </c:pt>
                <c:pt idx="10">
                  <c:v>普通外科</c:v>
                </c:pt>
                <c:pt idx="11">
                  <c:v>乳腺甲状腺外科</c:v>
                </c:pt>
                <c:pt idx="12">
                  <c:v>针灸科</c:v>
                </c:pt>
                <c:pt idx="13">
                  <c:v>心血管内科</c:v>
                </c:pt>
                <c:pt idx="14">
                  <c:v>肝胆外科</c:v>
                </c:pt>
                <c:pt idx="15">
                  <c:v>中医经典科</c:v>
                </c:pt>
                <c:pt idx="16">
                  <c:v>骨科</c:v>
                </c:pt>
                <c:pt idx="17">
                  <c:v>肾脏内科</c:v>
                </c:pt>
                <c:pt idx="18">
                  <c:v>胸外科</c:v>
                </c:pt>
                <c:pt idx="19">
                  <c:v>心病三科</c:v>
                </c:pt>
                <c:pt idx="20">
                  <c:v>消化内科</c:v>
                </c:pt>
                <c:pt idx="21">
                  <c:v>治未病中心</c:v>
                </c:pt>
                <c:pt idx="22">
                  <c:v>身心医学科</c:v>
                </c:pt>
                <c:pt idx="23">
                  <c:v>呼吸内科</c:v>
                </c:pt>
                <c:pt idx="24">
                  <c:v>小儿骨科</c:v>
                </c:pt>
                <c:pt idx="25">
                  <c:v>内分泌科</c:v>
                </c:pt>
                <c:pt idx="26">
                  <c:v>脾胃科消化科合并</c:v>
                </c:pt>
                <c:pt idx="27">
                  <c:v>美容皮肤科</c:v>
                </c:pt>
                <c:pt idx="28">
                  <c:v>心病四科</c:v>
                </c:pt>
                <c:pt idx="29">
                  <c:v>男科</c:v>
                </c:pt>
                <c:pt idx="30">
                  <c:v>综合内科</c:v>
                </c:pt>
                <c:pt idx="31">
                  <c:v>康复科</c:v>
                </c:pt>
                <c:pt idx="32">
                  <c:v>儿科</c:v>
                </c:pt>
                <c:pt idx="33">
                  <c:v>创伤骨科</c:v>
                </c:pt>
                <c:pt idx="34">
                  <c:v>老年医学科</c:v>
                </c:pt>
                <c:pt idx="35">
                  <c:v>西区重症医学科</c:v>
                </c:pt>
                <c:pt idx="36">
                  <c:v>眼科</c:v>
                </c:pt>
                <c:pt idx="37">
                  <c:v>神经内科</c:v>
                </c:pt>
                <c:pt idx="38">
                  <c:v>脾胃病科</c:v>
                </c:pt>
                <c:pt idx="39">
                  <c:v>肝病科</c:v>
                </c:pt>
                <c:pt idx="40">
                  <c:v>妇二科</c:v>
                </c:pt>
                <c:pt idx="41">
                  <c:v>脑病二科</c:v>
                </c:pt>
                <c:pt idx="42">
                  <c:v>肛肠科</c:v>
                </c:pt>
                <c:pt idx="43">
                  <c:v>显微骨科</c:v>
                </c:pt>
                <c:pt idx="44">
                  <c:v>耳鼻喉科</c:v>
                </c:pt>
                <c:pt idx="45">
                  <c:v>脑病三科</c:v>
                </c:pt>
                <c:pt idx="46">
                  <c:v>心病一科</c:v>
                </c:pt>
                <c:pt idx="47">
                  <c:v>运动损伤骨科</c:v>
                </c:pt>
                <c:pt idx="48">
                  <c:v>东区重症医学科</c:v>
                </c:pt>
                <c:pt idx="49">
                  <c:v>脊柱骨科</c:v>
                </c:pt>
                <c:pt idx="50">
                  <c:v>风湿病科</c:v>
                </c:pt>
                <c:pt idx="51">
                  <c:v>微创骨科</c:v>
                </c:pt>
                <c:pt idx="52">
                  <c:v>小儿推拿科</c:v>
                </c:pt>
                <c:pt idx="53">
                  <c:v>妇科</c:v>
                </c:pt>
                <c:pt idx="54">
                  <c:v>推拿科</c:v>
                </c:pt>
                <c:pt idx="55">
                  <c:v>关节骨科</c:v>
                </c:pt>
                <c:pt idx="56">
                  <c:v>医院</c:v>
                </c:pt>
                <c:pt idx="57">
                  <c:v>泌尿外科</c:v>
                </c:pt>
                <c:pt idx="58">
                  <c:v>妇科妇二科合并</c:v>
                </c:pt>
                <c:pt idx="59">
                  <c:v>口腔科</c:v>
                </c:pt>
                <c:pt idx="60">
                  <c:v>血液科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99.11376901251282</c:v>
                </c:pt>
                <c:pt idx="2">
                  <c:v>98.55455901913632</c:v>
                </c:pt>
                <c:pt idx="3">
                  <c:v>97.45765454600992</c:v>
                </c:pt>
                <c:pt idx="4">
                  <c:v>96.48911991970256</c:v>
                </c:pt>
                <c:pt idx="5">
                  <c:v>96.3311924930543</c:v>
                </c:pt>
                <c:pt idx="6">
                  <c:v>95.3409790286635</c:v>
                </c:pt>
                <c:pt idx="7">
                  <c:v>94.5705062199257</c:v>
                </c:pt>
                <c:pt idx="8">
                  <c:v>93.18611826079682</c:v>
                </c:pt>
                <c:pt idx="9">
                  <c:v>92.7707212714445</c:v>
                </c:pt>
                <c:pt idx="10">
                  <c:v>92.47061301639185</c:v>
                </c:pt>
                <c:pt idx="11">
                  <c:v>90.6524190718658</c:v>
                </c:pt>
                <c:pt idx="12">
                  <c:v>88.49947368520324</c:v>
                </c:pt>
                <c:pt idx="13">
                  <c:v>83.3406589181427</c:v>
                </c:pt>
                <c:pt idx="14">
                  <c:v>82.79658766543433</c:v>
                </c:pt>
                <c:pt idx="15">
                  <c:v>81.64859565004964</c:v>
                </c:pt>
                <c:pt idx="16">
                  <c:v>80.45264572490309</c:v>
                </c:pt>
                <c:pt idx="17">
                  <c:v>80.12208642663616</c:v>
                </c:pt>
                <c:pt idx="18">
                  <c:v>77.95769142192555</c:v>
                </c:pt>
                <c:pt idx="19">
                  <c:v>76.14182323624203</c:v>
                </c:pt>
                <c:pt idx="20">
                  <c:v>74.56624249171315</c:v>
                </c:pt>
                <c:pt idx="21">
                  <c:v>74.27975949059632</c:v>
                </c:pt>
                <c:pt idx="22">
                  <c:v>72.66625343715305</c:v>
                </c:pt>
                <c:pt idx="23">
                  <c:v>71.74090528832448</c:v>
                </c:pt>
                <c:pt idx="24">
                  <c:v>69.23908765145838</c:v>
                </c:pt>
                <c:pt idx="25">
                  <c:v>65.97746892126248</c:v>
                </c:pt>
                <c:pt idx="26">
                  <c:v>62.64602290019609</c:v>
                </c:pt>
                <c:pt idx="27">
                  <c:v>61.86116754132427</c:v>
                </c:pt>
                <c:pt idx="28">
                  <c:v>60.114580608936706</c:v>
                </c:pt>
                <c:pt idx="29">
                  <c:v>56.86756573887654</c:v>
                </c:pt>
                <c:pt idx="30">
                  <c:v>53.25112637509904</c:v>
                </c:pt>
                <c:pt idx="31">
                  <c:v>51.88786112092841</c:v>
                </c:pt>
                <c:pt idx="32">
                  <c:v>50.986233426097286</c:v>
                </c:pt>
                <c:pt idx="33">
                  <c:v>50.951136823104335</c:v>
                </c:pt>
                <c:pt idx="34">
                  <c:v>50.13199866959989</c:v>
                </c:pt>
                <c:pt idx="35">
                  <c:v>46.191809120888465</c:v>
                </c:pt>
                <c:pt idx="36">
                  <c:v>43.75041575522668</c:v>
                </c:pt>
                <c:pt idx="37">
                  <c:v>42.570291483452365</c:v>
                </c:pt>
                <c:pt idx="38">
                  <c:v>40.70780279183436</c:v>
                </c:pt>
                <c:pt idx="39">
                  <c:v>37.663882951980774</c:v>
                </c:pt>
                <c:pt idx="40">
                  <c:v>37.578639720654856</c:v>
                </c:pt>
                <c:pt idx="41">
                  <c:v>36.82548033429481</c:v>
                </c:pt>
                <c:pt idx="42">
                  <c:v>36.73419069333771</c:v>
                </c:pt>
                <c:pt idx="43">
                  <c:v>36.35432206244164</c:v>
                </c:pt>
                <c:pt idx="44">
                  <c:v>34.803619754263735</c:v>
                </c:pt>
                <c:pt idx="45">
                  <c:v>30.323745448011397</c:v>
                </c:pt>
                <c:pt idx="46">
                  <c:v>28.988744537012913</c:v>
                </c:pt>
                <c:pt idx="47">
                  <c:v>27.74666598793129</c:v>
                </c:pt>
                <c:pt idx="48">
                  <c:v>26.233649884869884</c:v>
                </c:pt>
                <c:pt idx="49">
                  <c:v>22.87402306119689</c:v>
                </c:pt>
                <c:pt idx="50">
                  <c:v>21.247388051461897</c:v>
                </c:pt>
                <c:pt idx="51">
                  <c:v>17.263019798087555</c:v>
                </c:pt>
                <c:pt idx="52">
                  <c:v>16.410147604118553</c:v>
                </c:pt>
                <c:pt idx="53">
                  <c:v>13.501710935809376</c:v>
                </c:pt>
                <c:pt idx="54">
                  <c:v>10.430063538321402</c:v>
                </c:pt>
                <c:pt idx="55">
                  <c:v>10.352377355976557</c:v>
                </c:pt>
                <c:pt idx="56">
                  <c:v>8.387788738879282</c:v>
                </c:pt>
                <c:pt idx="57">
                  <c:v>8.020220950967994</c:v>
                </c:pt>
                <c:pt idx="58">
                  <c:v>7.391760289153227</c:v>
                </c:pt>
                <c:pt idx="59">
                  <c:v>0.8413174231699083</c:v>
                </c:pt>
                <c:pt idx="60">
                  <c:v>0.33666637285663736</c:v>
                </c:pt>
                <c:pt idx="61">
                  <c:v>0.2879528130085324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肝胆外科</c:v>
                </c:pt>
                <c:pt idx="2">
                  <c:v>内分泌科</c:v>
                </c:pt>
                <c:pt idx="3">
                  <c:v>肾脏内科</c:v>
                </c:pt>
                <c:pt idx="4">
                  <c:v>针灸科</c:v>
                </c:pt>
                <c:pt idx="5">
                  <c:v>妇二科</c:v>
                </c:pt>
                <c:pt idx="6">
                  <c:v>医院</c:v>
                </c:pt>
                <c:pt idx="7">
                  <c:v>胸外科</c:v>
                </c:pt>
                <c:pt idx="8">
                  <c:v>普通外科</c:v>
                </c:pt>
                <c:pt idx="9">
                  <c:v>消化内科</c:v>
                </c:pt>
                <c:pt idx="10">
                  <c:v>关节骨科</c:v>
                </c:pt>
                <c:pt idx="11">
                  <c:v>老年医学科</c:v>
                </c:pt>
                <c:pt idx="12">
                  <c:v>泌尿外科</c:v>
                </c:pt>
                <c:pt idx="13">
                  <c:v>呼吸内科</c:v>
                </c:pt>
                <c:pt idx="14">
                  <c:v>心病三科</c:v>
                </c:pt>
                <c:pt idx="15">
                  <c:v>肛肠科</c:v>
                </c:pt>
                <c:pt idx="16">
                  <c:v>中医外治中心</c:v>
                </c:pt>
                <c:pt idx="17">
                  <c:v>中医经典科</c:v>
                </c:pt>
                <c:pt idx="18">
                  <c:v>美容皮肤科</c:v>
                </c:pt>
                <c:pt idx="19">
                  <c:v>脊柱骨科</c:v>
                </c:pt>
                <c:pt idx="20">
                  <c:v>创伤骨科</c:v>
                </c:pt>
                <c:pt idx="21">
                  <c:v>脑病三科</c:v>
                </c:pt>
                <c:pt idx="22">
                  <c:v>口腔科</c:v>
                </c:pt>
                <c:pt idx="23">
                  <c:v>妇科妇二科合并</c:v>
                </c:pt>
                <c:pt idx="24">
                  <c:v>心病四科</c:v>
                </c:pt>
                <c:pt idx="25">
                  <c:v>神经外科</c:v>
                </c:pt>
                <c:pt idx="26">
                  <c:v>东区肾病科</c:v>
                </c:pt>
                <c:pt idx="27">
                  <c:v>风湿病科</c:v>
                </c:pt>
                <c:pt idx="28">
                  <c:v>乳腺甲状腺外科</c:v>
                </c:pt>
                <c:pt idx="29">
                  <c:v>神经内科</c:v>
                </c:pt>
                <c:pt idx="30">
                  <c:v>推拿科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身心医学科</c:v>
                </c:pt>
                <c:pt idx="34">
                  <c:v>东区重症医学科</c:v>
                </c:pt>
                <c:pt idx="35">
                  <c:v>治未病中心</c:v>
                </c:pt>
                <c:pt idx="36">
                  <c:v>心病一科</c:v>
                </c:pt>
                <c:pt idx="37">
                  <c:v>脾胃病科</c:v>
                </c:pt>
                <c:pt idx="38">
                  <c:v>康复科</c:v>
                </c:pt>
                <c:pt idx="39">
                  <c:v>心病二科</c:v>
                </c:pt>
                <c:pt idx="40">
                  <c:v>综合内科</c:v>
                </c:pt>
                <c:pt idx="41">
                  <c:v>耳鼻喉科</c:v>
                </c:pt>
                <c:pt idx="42">
                  <c:v>男科</c:v>
                </c:pt>
                <c:pt idx="43">
                  <c:v>产科</c:v>
                </c:pt>
                <c:pt idx="44">
                  <c:v>心血管内科</c:v>
                </c:pt>
                <c:pt idx="45">
                  <c:v>血液科</c:v>
                </c:pt>
                <c:pt idx="46">
                  <c:v>周围血管科</c:v>
                </c:pt>
                <c:pt idx="47">
                  <c:v>小儿骨科</c:v>
                </c:pt>
                <c:pt idx="48">
                  <c:v>运动损伤骨科</c:v>
                </c:pt>
                <c:pt idx="49">
                  <c:v>脑病一科</c:v>
                </c:pt>
                <c:pt idx="50">
                  <c:v>肝病科</c:v>
                </c:pt>
                <c:pt idx="51">
                  <c:v>重症医学科</c:v>
                </c:pt>
                <c:pt idx="52">
                  <c:v>妇科</c:v>
                </c:pt>
                <c:pt idx="53">
                  <c:v>眼科</c:v>
                </c:pt>
                <c:pt idx="54">
                  <c:v>显微骨科</c:v>
                </c:pt>
                <c:pt idx="55">
                  <c:v>皮肤科</c:v>
                </c:pt>
                <c:pt idx="56">
                  <c:v>脑病二科</c:v>
                </c:pt>
                <c:pt idx="57">
                  <c:v>肾病科</c:v>
                </c:pt>
                <c:pt idx="58">
                  <c:v>西区重症医学科</c:v>
                </c:pt>
                <c:pt idx="59">
                  <c:v>骨科</c:v>
                </c:pt>
                <c:pt idx="60">
                  <c:v>小儿推拿科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80.14675763455206</c:v>
                </c:pt>
                <c:pt idx="2">
                  <c:v>51.05336748616364</c:v>
                </c:pt>
                <c:pt idx="3">
                  <c:v>46.45645010709765</c:v>
                </c:pt>
                <c:pt idx="4">
                  <c:v>42.15311242397402</c:v>
                </c:pt>
                <c:pt idx="5">
                  <c:v>33.014761278120694</c:v>
                </c:pt>
                <c:pt idx="6">
                  <c:v>31.388188785740056</c:v>
                </c:pt>
                <c:pt idx="7">
                  <c:v>27.710981147493634</c:v>
                </c:pt>
                <c:pt idx="8">
                  <c:v>26.710232271324152</c:v>
                </c:pt>
                <c:pt idx="9">
                  <c:v>20.124535096843708</c:v>
                </c:pt>
                <c:pt idx="10">
                  <c:v>18.2400478919458</c:v>
                </c:pt>
                <c:pt idx="11">
                  <c:v>16.02449791554657</c:v>
                </c:pt>
                <c:pt idx="12">
                  <c:v>14.633571695773565</c:v>
                </c:pt>
                <c:pt idx="13">
                  <c:v>14.008938021986559</c:v>
                </c:pt>
                <c:pt idx="14">
                  <c:v>13.538612212425011</c:v>
                </c:pt>
                <c:pt idx="15">
                  <c:v>13.405948888264298</c:v>
                </c:pt>
                <c:pt idx="16">
                  <c:v>11.877656136716709</c:v>
                </c:pt>
                <c:pt idx="17">
                  <c:v>11.77519181239222</c:v>
                </c:pt>
                <c:pt idx="18">
                  <c:v>11.700690907273817</c:v>
                </c:pt>
                <c:pt idx="19">
                  <c:v>11.677063111408293</c:v>
                </c:pt>
                <c:pt idx="20">
                  <c:v>10.825749307581</c:v>
                </c:pt>
                <c:pt idx="21">
                  <c:v>10.747489450672507</c:v>
                </c:pt>
                <c:pt idx="22">
                  <c:v>9.896722093716713</c:v>
                </c:pt>
                <c:pt idx="23">
                  <c:v>9.833547966260289</c:v>
                </c:pt>
                <c:pt idx="24">
                  <c:v>9.731209952738551</c:v>
                </c:pt>
                <c:pt idx="25">
                  <c:v>9.610893419257557</c:v>
                </c:pt>
                <c:pt idx="26">
                  <c:v>8.94384926627598</c:v>
                </c:pt>
                <c:pt idx="27">
                  <c:v>8.641864797954167</c:v>
                </c:pt>
                <c:pt idx="28">
                  <c:v>8.35274168738929</c:v>
                </c:pt>
                <c:pt idx="29">
                  <c:v>8.248227978360559</c:v>
                </c:pt>
                <c:pt idx="30">
                  <c:v>8.212506001383677</c:v>
                </c:pt>
                <c:pt idx="31">
                  <c:v>8.004278414463863</c:v>
                </c:pt>
                <c:pt idx="32">
                  <c:v>7.143507935928328</c:v>
                </c:pt>
                <c:pt idx="33">
                  <c:v>6.827874342090449</c:v>
                </c:pt>
                <c:pt idx="34">
                  <c:v>6.817151664802104</c:v>
                </c:pt>
                <c:pt idx="35">
                  <c:v>6.7714215202705965</c:v>
                </c:pt>
                <c:pt idx="36">
                  <c:v>6.722741125957203</c:v>
                </c:pt>
                <c:pt idx="37">
                  <c:v>6.676262661789426</c:v>
                </c:pt>
                <c:pt idx="38">
                  <c:v>6.252822579555566</c:v>
                </c:pt>
                <c:pt idx="39">
                  <c:v>6.21656855357791</c:v>
                </c:pt>
                <c:pt idx="40">
                  <c:v>6.076889984936411</c:v>
                </c:pt>
                <c:pt idx="41">
                  <c:v>5.751682146596649</c:v>
                </c:pt>
                <c:pt idx="42">
                  <c:v>5.599176860376154</c:v>
                </c:pt>
                <c:pt idx="43">
                  <c:v>5.566033359757394</c:v>
                </c:pt>
                <c:pt idx="44">
                  <c:v>5.52886482909169</c:v>
                </c:pt>
                <c:pt idx="45">
                  <c:v>5.398019951482895</c:v>
                </c:pt>
                <c:pt idx="46">
                  <c:v>5.370743908177223</c:v>
                </c:pt>
                <c:pt idx="47">
                  <c:v>5.134575036921214</c:v>
                </c:pt>
                <c:pt idx="48">
                  <c:v>5.074859631101196</c:v>
                </c:pt>
                <c:pt idx="49">
                  <c:v>5.024202509701619</c:v>
                </c:pt>
                <c:pt idx="50">
                  <c:v>5.0168571910151405</c:v>
                </c:pt>
                <c:pt idx="51">
                  <c:v>5.015883377656274</c:v>
                </c:pt>
                <c:pt idx="52">
                  <c:v>5.004688597803143</c:v>
                </c:pt>
                <c:pt idx="53">
                  <c:v>4.990220525585453</c:v>
                </c:pt>
                <c:pt idx="54">
                  <c:v>4.9859427160420156</c:v>
                </c:pt>
                <c:pt idx="55">
                  <c:v>4.95162900011685</c:v>
                </c:pt>
                <c:pt idx="56">
                  <c:v>4.924418710201983</c:v>
                </c:pt>
                <c:pt idx="57">
                  <c:v>4.909718445712856</c:v>
                </c:pt>
                <c:pt idx="58">
                  <c:v>4.865751405930456</c:v>
                </c:pt>
                <c:pt idx="59">
                  <c:v>4.803602878891442</c:v>
                </c:pt>
                <c:pt idx="60">
                  <c:v>4.2804032366769444</c:v>
                </c:pt>
                <c:pt idx="61">
                  <c:v>4.161039666428211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妇科妇二科合并</c:v>
                </c:pt>
                <c:pt idx="2">
                  <c:v>显微骨科</c:v>
                </c:pt>
                <c:pt idx="3">
                  <c:v>西区重症医学科</c:v>
                </c:pt>
                <c:pt idx="4">
                  <c:v>脑病二科</c:v>
                </c:pt>
                <c:pt idx="5">
                  <c:v>重症医学科</c:v>
                </c:pt>
                <c:pt idx="6">
                  <c:v>肝病科</c:v>
                </c:pt>
                <c:pt idx="7">
                  <c:v>东区重症医学科</c:v>
                </c:pt>
                <c:pt idx="8">
                  <c:v>消化内科</c:v>
                </c:pt>
                <c:pt idx="9">
                  <c:v>肛肠科</c:v>
                </c:pt>
                <c:pt idx="10">
                  <c:v>男科</c:v>
                </c:pt>
                <c:pt idx="11">
                  <c:v>产科</c:v>
                </c:pt>
                <c:pt idx="12">
                  <c:v>肾病科</c:v>
                </c:pt>
                <c:pt idx="13">
                  <c:v>中医经典科</c:v>
                </c:pt>
                <c:pt idx="14">
                  <c:v>心病二科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眼科</c:v>
                </c:pt>
                <c:pt idx="18">
                  <c:v>普通外科</c:v>
                </c:pt>
                <c:pt idx="19">
                  <c:v>神经外科</c:v>
                </c:pt>
                <c:pt idx="20">
                  <c:v>泌尿外科</c:v>
                </c:pt>
                <c:pt idx="21">
                  <c:v>心病一科</c:v>
                </c:pt>
                <c:pt idx="22">
                  <c:v>胸外科</c:v>
                </c:pt>
                <c:pt idx="23">
                  <c:v>耳鼻喉科</c:v>
                </c:pt>
                <c:pt idx="24">
                  <c:v>微创骨科</c:v>
                </c:pt>
                <c:pt idx="25">
                  <c:v>内分泌科</c:v>
                </c:pt>
                <c:pt idx="26">
                  <c:v>妇二科</c:v>
                </c:pt>
                <c:pt idx="27">
                  <c:v>乳腺甲状腺外科</c:v>
                </c:pt>
                <c:pt idx="28">
                  <c:v>康复科</c:v>
                </c:pt>
                <c:pt idx="29">
                  <c:v>儿科</c:v>
                </c:pt>
                <c:pt idx="30">
                  <c:v>口腔科</c:v>
                </c:pt>
                <c:pt idx="31">
                  <c:v>风湿病科</c:v>
                </c:pt>
                <c:pt idx="32">
                  <c:v>妇科</c:v>
                </c:pt>
                <c:pt idx="33">
                  <c:v>综合内科</c:v>
                </c:pt>
                <c:pt idx="34">
                  <c:v>呼吸内科</c:v>
                </c:pt>
                <c:pt idx="35">
                  <c:v>推拿科</c:v>
                </c:pt>
                <c:pt idx="36">
                  <c:v>身心医学科</c:v>
                </c:pt>
                <c:pt idx="37">
                  <c:v>脑病一科</c:v>
                </c:pt>
                <c:pt idx="38">
                  <c:v>针灸科</c:v>
                </c:pt>
                <c:pt idx="39">
                  <c:v>治未病中心</c:v>
                </c:pt>
                <c:pt idx="40">
                  <c:v>神经内科</c:v>
                </c:pt>
                <c:pt idx="41">
                  <c:v>血液科</c:v>
                </c:pt>
                <c:pt idx="42">
                  <c:v>肝胆外科</c:v>
                </c:pt>
                <c:pt idx="43">
                  <c:v>周围血管科</c:v>
                </c:pt>
                <c:pt idx="44">
                  <c:v>美容皮肤科</c:v>
                </c:pt>
                <c:pt idx="45">
                  <c:v>小儿骨科</c:v>
                </c:pt>
                <c:pt idx="46">
                  <c:v>心血管内科</c:v>
                </c:pt>
                <c:pt idx="47">
                  <c:v>中医外治中心</c:v>
                </c:pt>
                <c:pt idx="48">
                  <c:v>脾胃科消化科合并</c:v>
                </c:pt>
                <c:pt idx="49">
                  <c:v>老年医学科</c:v>
                </c:pt>
                <c:pt idx="50">
                  <c:v>小儿推拿科</c:v>
                </c:pt>
                <c:pt idx="51">
                  <c:v>东区肾病科</c:v>
                </c:pt>
                <c:pt idx="52">
                  <c:v>皮肤科</c:v>
                </c:pt>
                <c:pt idx="53">
                  <c:v>骨科</c:v>
                </c:pt>
                <c:pt idx="54">
                  <c:v>心病四科</c:v>
                </c:pt>
                <c:pt idx="55">
                  <c:v>脾胃病科</c:v>
                </c:pt>
                <c:pt idx="56">
                  <c:v>心病三科</c:v>
                </c:pt>
                <c:pt idx="57">
                  <c:v>脑病三科</c:v>
                </c:pt>
                <c:pt idx="58">
                  <c:v>肾脏内科</c:v>
                </c:pt>
                <c:pt idx="59">
                  <c:v>关节骨科</c:v>
                </c:pt>
                <c:pt idx="60">
                  <c:v>创伤骨科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98.24905206277306</c:v>
                </c:pt>
                <c:pt idx="2">
                  <c:v>96.36739882679034</c:v>
                </c:pt>
                <c:pt idx="3">
                  <c:v>94.98122305718894</c:v>
                </c:pt>
                <c:pt idx="4">
                  <c:v>94.7298867447875</c:v>
                </c:pt>
                <c:pt idx="5">
                  <c:v>93.23135501865549</c:v>
                </c:pt>
                <c:pt idx="6">
                  <c:v>92.3817474314143</c:v>
                </c:pt>
                <c:pt idx="7">
                  <c:v>89.35322291203217</c:v>
                </c:pt>
                <c:pt idx="8">
                  <c:v>84.47759516673904</c:v>
                </c:pt>
                <c:pt idx="9">
                  <c:v>83.1780260746436</c:v>
                </c:pt>
                <c:pt idx="10">
                  <c:v>75.50426207433583</c:v>
                </c:pt>
                <c:pt idx="11">
                  <c:v>73.89889220416462</c:v>
                </c:pt>
                <c:pt idx="12">
                  <c:v>73.62644486860827</c:v>
                </c:pt>
                <c:pt idx="13">
                  <c:v>72.97474982578008</c:v>
                </c:pt>
                <c:pt idx="14">
                  <c:v>71.90224121974717</c:v>
                </c:pt>
                <c:pt idx="15">
                  <c:v>69.54644483003311</c:v>
                </c:pt>
                <c:pt idx="16">
                  <c:v>67.32336887385361</c:v>
                </c:pt>
                <c:pt idx="17">
                  <c:v>65.88125850974322</c:v>
                </c:pt>
                <c:pt idx="18">
                  <c:v>63.961797070919</c:v>
                </c:pt>
                <c:pt idx="19">
                  <c:v>54.529581302191694</c:v>
                </c:pt>
                <c:pt idx="20">
                  <c:v>53.769369276793576</c:v>
                </c:pt>
                <c:pt idx="21">
                  <c:v>53.768713533305664</c:v>
                </c:pt>
                <c:pt idx="22">
                  <c:v>51.32841118623034</c:v>
                </c:pt>
                <c:pt idx="23">
                  <c:v>51.01855733168299</c:v>
                </c:pt>
                <c:pt idx="24">
                  <c:v>50.82548563148341</c:v>
                </c:pt>
                <c:pt idx="25">
                  <c:v>49.45704084094045</c:v>
                </c:pt>
                <c:pt idx="26">
                  <c:v>47.805604014949644</c:v>
                </c:pt>
                <c:pt idx="27">
                  <c:v>46.89311566848672</c:v>
                </c:pt>
                <c:pt idx="28">
                  <c:v>46.33946333260341</c:v>
                </c:pt>
                <c:pt idx="29">
                  <c:v>44.856034080988245</c:v>
                </c:pt>
                <c:pt idx="30">
                  <c:v>44.39064133641728</c:v>
                </c:pt>
                <c:pt idx="31">
                  <c:v>43.74451643930701</c:v>
                </c:pt>
                <c:pt idx="32">
                  <c:v>43.5982531766312</c:v>
                </c:pt>
                <c:pt idx="33">
                  <c:v>43.34710211573842</c:v>
                </c:pt>
                <c:pt idx="34">
                  <c:v>40.5043135268159</c:v>
                </c:pt>
                <c:pt idx="35">
                  <c:v>36.88730099311186</c:v>
                </c:pt>
                <c:pt idx="36">
                  <c:v>35.60627433296387</c:v>
                </c:pt>
                <c:pt idx="37">
                  <c:v>32.26254044487611</c:v>
                </c:pt>
                <c:pt idx="38">
                  <c:v>31.938965185695476</c:v>
                </c:pt>
                <c:pt idx="39">
                  <c:v>30.03020174500161</c:v>
                </c:pt>
                <c:pt idx="40">
                  <c:v>29.942702889663487</c:v>
                </c:pt>
                <c:pt idx="41">
                  <c:v>28.621697481839064</c:v>
                </c:pt>
                <c:pt idx="42">
                  <c:v>24.770680385751294</c:v>
                </c:pt>
                <c:pt idx="43">
                  <c:v>20.068506318252705</c:v>
                </c:pt>
                <c:pt idx="44">
                  <c:v>19.580227092830405</c:v>
                </c:pt>
                <c:pt idx="45">
                  <c:v>19.474524754334176</c:v>
                </c:pt>
                <c:pt idx="46">
                  <c:v>19.292706525662748</c:v>
                </c:pt>
                <c:pt idx="47">
                  <c:v>18.031733182167713</c:v>
                </c:pt>
                <c:pt idx="48">
                  <c:v>15.234708126796535</c:v>
                </c:pt>
                <c:pt idx="49">
                  <c:v>14.674078088787844</c:v>
                </c:pt>
                <c:pt idx="50">
                  <c:v>12.107065772510769</c:v>
                </c:pt>
                <c:pt idx="51">
                  <c:v>10.098731710010687</c:v>
                </c:pt>
                <c:pt idx="52">
                  <c:v>9.69275691889852</c:v>
                </c:pt>
                <c:pt idx="53">
                  <c:v>8.289131747285154</c:v>
                </c:pt>
                <c:pt idx="54">
                  <c:v>7.969604609499635</c:v>
                </c:pt>
                <c:pt idx="55">
                  <c:v>7.19864825617064</c:v>
                </c:pt>
                <c:pt idx="56">
                  <c:v>4.420469288156543</c:v>
                </c:pt>
                <c:pt idx="57">
                  <c:v>4.073911612319727</c:v>
                </c:pt>
                <c:pt idx="58">
                  <c:v>1.7703887134038807</c:v>
                </c:pt>
                <c:pt idx="59">
                  <c:v>1.7400754925752024</c:v>
                </c:pt>
                <c:pt idx="60">
                  <c:v>0.7751873840082993</c:v>
                </c:pt>
                <c:pt idx="61">
                  <c:v>0.32916276768279573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肝病科</c:v>
                </c:pt>
                <c:pt idx="2">
                  <c:v>消化内科</c:v>
                </c:pt>
                <c:pt idx="3">
                  <c:v>关节骨科</c:v>
                </c:pt>
                <c:pt idx="4">
                  <c:v>小儿骨科</c:v>
                </c:pt>
                <c:pt idx="5">
                  <c:v>血液科</c:v>
                </c:pt>
                <c:pt idx="6">
                  <c:v>肿瘤内科</c:v>
                </c:pt>
                <c:pt idx="7">
                  <c:v>肾病科</c:v>
                </c:pt>
                <c:pt idx="8">
                  <c:v>东区肾病科</c:v>
                </c:pt>
                <c:pt idx="9">
                  <c:v>运动损伤骨科</c:v>
                </c:pt>
                <c:pt idx="10">
                  <c:v>心病二科</c:v>
                </c:pt>
                <c:pt idx="11">
                  <c:v>肾脏内科</c:v>
                </c:pt>
                <c:pt idx="12">
                  <c:v>脑病三科</c:v>
                </c:pt>
                <c:pt idx="13">
                  <c:v>乳腺甲状腺外科</c:v>
                </c:pt>
                <c:pt idx="14">
                  <c:v>妇二科</c:v>
                </c:pt>
                <c:pt idx="15">
                  <c:v>普通外科</c:v>
                </c:pt>
                <c:pt idx="16">
                  <c:v>脾胃科消化科合并</c:v>
                </c:pt>
                <c:pt idx="17">
                  <c:v>西区重症医学科</c:v>
                </c:pt>
                <c:pt idx="18">
                  <c:v>骨科</c:v>
                </c:pt>
                <c:pt idx="19">
                  <c:v>儿科</c:v>
                </c:pt>
                <c:pt idx="20">
                  <c:v>泌尿外科</c:v>
                </c:pt>
                <c:pt idx="21">
                  <c:v>心病三科</c:v>
                </c:pt>
                <c:pt idx="22">
                  <c:v>脑病一科</c:v>
                </c:pt>
                <c:pt idx="23">
                  <c:v>综合内科</c:v>
                </c:pt>
                <c:pt idx="24">
                  <c:v>神经内科</c:v>
                </c:pt>
                <c:pt idx="25">
                  <c:v>妇科</c:v>
                </c:pt>
                <c:pt idx="26">
                  <c:v>耳鼻喉科</c:v>
                </c:pt>
                <c:pt idx="27">
                  <c:v>口腔科</c:v>
                </c:pt>
                <c:pt idx="28">
                  <c:v>推拿科</c:v>
                </c:pt>
                <c:pt idx="29">
                  <c:v>肛肠科</c:v>
                </c:pt>
                <c:pt idx="30">
                  <c:v>心血管内科</c:v>
                </c:pt>
                <c:pt idx="31">
                  <c:v>神经外科</c:v>
                </c:pt>
                <c:pt idx="32">
                  <c:v>脊柱骨科</c:v>
                </c:pt>
                <c:pt idx="33">
                  <c:v>内分泌科</c:v>
                </c:pt>
                <c:pt idx="34">
                  <c:v>风湿病科</c:v>
                </c:pt>
                <c:pt idx="35">
                  <c:v>心病一科</c:v>
                </c:pt>
                <c:pt idx="36">
                  <c:v>呼吸内科</c:v>
                </c:pt>
                <c:pt idx="37">
                  <c:v>东区重症医学科</c:v>
                </c:pt>
                <c:pt idx="38">
                  <c:v>老年医学科</c:v>
                </c:pt>
                <c:pt idx="39">
                  <c:v>胸外科</c:v>
                </c:pt>
                <c:pt idx="40">
                  <c:v>心病四科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身心医学科</c:v>
                </c:pt>
                <c:pt idx="44">
                  <c:v>治未病中心</c:v>
                </c:pt>
                <c:pt idx="45">
                  <c:v>中医外治中心</c:v>
                </c:pt>
                <c:pt idx="46">
                  <c:v>周围血管科</c:v>
                </c:pt>
                <c:pt idx="47">
                  <c:v>男科</c:v>
                </c:pt>
                <c:pt idx="48">
                  <c:v>脾胃病科</c:v>
                </c:pt>
                <c:pt idx="49">
                  <c:v>中医经典科</c:v>
                </c:pt>
                <c:pt idx="50">
                  <c:v>显微骨科</c:v>
                </c:pt>
                <c:pt idx="51">
                  <c:v>肝胆外科</c:v>
                </c:pt>
                <c:pt idx="52">
                  <c:v>美容皮肤科</c:v>
                </c:pt>
                <c:pt idx="53">
                  <c:v>妇科妇二科合并</c:v>
                </c:pt>
                <c:pt idx="54">
                  <c:v>医院</c:v>
                </c:pt>
                <c:pt idx="55">
                  <c:v>微创骨科</c:v>
                </c:pt>
                <c:pt idx="56">
                  <c:v>眼科</c:v>
                </c:pt>
                <c:pt idx="57">
                  <c:v>创伤骨科</c:v>
                </c:pt>
                <c:pt idx="58">
                  <c:v>脑病二科</c:v>
                </c:pt>
                <c:pt idx="59">
                  <c:v>产科</c:v>
                </c:pt>
                <c:pt idx="60">
                  <c:v>针灸科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99.383240272874</c:v>
                </c:pt>
                <c:pt idx="2">
                  <c:v>96.5024851179866</c:v>
                </c:pt>
                <c:pt idx="3">
                  <c:v>96.33267626457409</c:v>
                </c:pt>
                <c:pt idx="4">
                  <c:v>95.36555029328699</c:v>
                </c:pt>
                <c:pt idx="5">
                  <c:v>92.28220072565985</c:v>
                </c:pt>
                <c:pt idx="6">
                  <c:v>90.96699701013071</c:v>
                </c:pt>
                <c:pt idx="7">
                  <c:v>89.2264395254586</c:v>
                </c:pt>
                <c:pt idx="8">
                  <c:v>88.45802271855774</c:v>
                </c:pt>
                <c:pt idx="9">
                  <c:v>86.73404507864231</c:v>
                </c:pt>
                <c:pt idx="10">
                  <c:v>84.1929957769361</c:v>
                </c:pt>
                <c:pt idx="11">
                  <c:v>83.79267587238238</c:v>
                </c:pt>
                <c:pt idx="12">
                  <c:v>82.3575218856159</c:v>
                </c:pt>
                <c:pt idx="13">
                  <c:v>82.0557844397405</c:v>
                </c:pt>
                <c:pt idx="14">
                  <c:v>79.53220924597049</c:v>
                </c:pt>
                <c:pt idx="15">
                  <c:v>79.52899530483796</c:v>
                </c:pt>
                <c:pt idx="16">
                  <c:v>78.24991250702384</c:v>
                </c:pt>
                <c:pt idx="17">
                  <c:v>77.46045218199758</c:v>
                </c:pt>
                <c:pt idx="18">
                  <c:v>76.6036127607982</c:v>
                </c:pt>
                <c:pt idx="19">
                  <c:v>74.50804192301028</c:v>
                </c:pt>
                <c:pt idx="20">
                  <c:v>73.55121029107607</c:v>
                </c:pt>
                <c:pt idx="21">
                  <c:v>69.44796585841084</c:v>
                </c:pt>
                <c:pt idx="22">
                  <c:v>67.5487633928262</c:v>
                </c:pt>
                <c:pt idx="23">
                  <c:v>63.64096439938505</c:v>
                </c:pt>
                <c:pt idx="24">
                  <c:v>62.45868284793138</c:v>
                </c:pt>
                <c:pt idx="25">
                  <c:v>58.48551651960244</c:v>
                </c:pt>
                <c:pt idx="26">
                  <c:v>58.355359360491775</c:v>
                </c:pt>
                <c:pt idx="27">
                  <c:v>57.40765109596819</c:v>
                </c:pt>
                <c:pt idx="28">
                  <c:v>55.45091517298666</c:v>
                </c:pt>
                <c:pt idx="29">
                  <c:v>55.25894816082716</c:v>
                </c:pt>
                <c:pt idx="30">
                  <c:v>54.507318281265285</c:v>
                </c:pt>
                <c:pt idx="31">
                  <c:v>52.89845447586524</c:v>
                </c:pt>
                <c:pt idx="32">
                  <c:v>52.67206365109925</c:v>
                </c:pt>
                <c:pt idx="33">
                  <c:v>50.10390762921179</c:v>
                </c:pt>
                <c:pt idx="34">
                  <c:v>44.85353318575535</c:v>
                </c:pt>
                <c:pt idx="35">
                  <c:v>43.27907037018704</c:v>
                </c:pt>
                <c:pt idx="36">
                  <c:v>42.55550377870475</c:v>
                </c:pt>
                <c:pt idx="37">
                  <c:v>41.114389702067605</c:v>
                </c:pt>
                <c:pt idx="38">
                  <c:v>37.49187748655828</c:v>
                </c:pt>
                <c:pt idx="39">
                  <c:v>36.92692102821938</c:v>
                </c:pt>
                <c:pt idx="40">
                  <c:v>34.557456753510145</c:v>
                </c:pt>
                <c:pt idx="41">
                  <c:v>34.11437755887957</c:v>
                </c:pt>
                <c:pt idx="42">
                  <c:v>31.89269913979591</c:v>
                </c:pt>
                <c:pt idx="43">
                  <c:v>30.162156347303693</c:v>
                </c:pt>
                <c:pt idx="44">
                  <c:v>29.12377969145745</c:v>
                </c:pt>
                <c:pt idx="45">
                  <c:v>28.839024103312713</c:v>
                </c:pt>
                <c:pt idx="46">
                  <c:v>28.722576756075046</c:v>
                </c:pt>
                <c:pt idx="47">
                  <c:v>26.383135343118685</c:v>
                </c:pt>
                <c:pt idx="48">
                  <c:v>26.000250051874715</c:v>
                </c:pt>
                <c:pt idx="49">
                  <c:v>25.690454791714853</c:v>
                </c:pt>
                <c:pt idx="50">
                  <c:v>23.8350315393761</c:v>
                </c:pt>
                <c:pt idx="51">
                  <c:v>21.647754572937462</c:v>
                </c:pt>
                <c:pt idx="52">
                  <c:v>21.44299277136602</c:v>
                </c:pt>
                <c:pt idx="53">
                  <c:v>18.783505413168108</c:v>
                </c:pt>
                <c:pt idx="54">
                  <c:v>18.29728064468849</c:v>
                </c:pt>
                <c:pt idx="55">
                  <c:v>16.25114000808842</c:v>
                </c:pt>
                <c:pt idx="56">
                  <c:v>14.022607340922727</c:v>
                </c:pt>
                <c:pt idx="57">
                  <c:v>12.078940166430343</c:v>
                </c:pt>
                <c:pt idx="58">
                  <c:v>11.475961993889493</c:v>
                </c:pt>
                <c:pt idx="59">
                  <c:v>6.543127462703034</c:v>
                </c:pt>
                <c:pt idx="60">
                  <c:v>2.957098725829212</c:v>
                </c:pt>
                <c:pt idx="61">
                  <c:v>1.0339712147521924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小儿骨科</c:v>
                </c:pt>
                <c:pt idx="2">
                  <c:v>儿科</c:v>
                </c:pt>
                <c:pt idx="3">
                  <c:v>口腔科</c:v>
                </c:pt>
                <c:pt idx="4">
                  <c:v>中医经典科</c:v>
                </c:pt>
                <c:pt idx="5">
                  <c:v>综合内科</c:v>
                </c:pt>
                <c:pt idx="6">
                  <c:v>心病三科</c:v>
                </c:pt>
                <c:pt idx="7">
                  <c:v>内分泌科</c:v>
                </c:pt>
                <c:pt idx="8">
                  <c:v>肝胆外科</c:v>
                </c:pt>
                <c:pt idx="9">
                  <c:v>老年医学科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风湿病科</c:v>
                </c:pt>
                <c:pt idx="13">
                  <c:v>脊柱骨科</c:v>
                </c:pt>
                <c:pt idx="14">
                  <c:v>身心医学科</c:v>
                </c:pt>
                <c:pt idx="15">
                  <c:v>创伤骨科</c:v>
                </c:pt>
                <c:pt idx="16">
                  <c:v>推拿科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关节骨科</c:v>
                </c:pt>
                <c:pt idx="20">
                  <c:v>重症医学科</c:v>
                </c:pt>
                <c:pt idx="21">
                  <c:v>肛肠科</c:v>
                </c:pt>
                <c:pt idx="22">
                  <c:v>神经内科</c:v>
                </c:pt>
                <c:pt idx="23">
                  <c:v>皮肤科</c:v>
                </c:pt>
                <c:pt idx="24">
                  <c:v>医院</c:v>
                </c:pt>
                <c:pt idx="25">
                  <c:v>东区肾病科</c:v>
                </c:pt>
                <c:pt idx="26">
                  <c:v>微创骨科</c:v>
                </c:pt>
                <c:pt idx="27">
                  <c:v>周围血管科</c:v>
                </c:pt>
                <c:pt idx="28">
                  <c:v>美容皮肤科</c:v>
                </c:pt>
                <c:pt idx="29">
                  <c:v>血液科</c:v>
                </c:pt>
                <c:pt idx="30">
                  <c:v>肾病科</c:v>
                </c:pt>
                <c:pt idx="31">
                  <c:v>脾胃科消化科合并</c:v>
                </c:pt>
                <c:pt idx="32">
                  <c:v>脑病二科</c:v>
                </c:pt>
                <c:pt idx="33">
                  <c:v>妇科妇二科合并</c:v>
                </c:pt>
                <c:pt idx="34">
                  <c:v>乳腺甲状腺外科</c:v>
                </c:pt>
                <c:pt idx="35">
                  <c:v>肾脏内科</c:v>
                </c:pt>
                <c:pt idx="36">
                  <c:v>普通外科</c:v>
                </c:pt>
                <c:pt idx="37">
                  <c:v>肿瘤内科</c:v>
                </c:pt>
                <c:pt idx="38">
                  <c:v>脑病三科</c:v>
                </c:pt>
                <c:pt idx="39">
                  <c:v>心病一科</c:v>
                </c:pt>
                <c:pt idx="40">
                  <c:v>肝病科</c:v>
                </c:pt>
                <c:pt idx="41">
                  <c:v>东区重症医学科</c:v>
                </c:pt>
                <c:pt idx="42">
                  <c:v>眼科</c:v>
                </c:pt>
                <c:pt idx="43">
                  <c:v>心病四科</c:v>
                </c:pt>
                <c:pt idx="44">
                  <c:v>脾胃病科</c:v>
                </c:pt>
                <c:pt idx="45">
                  <c:v>治未病中心</c:v>
                </c:pt>
                <c:pt idx="46">
                  <c:v>泌尿外科</c:v>
                </c:pt>
                <c:pt idx="47">
                  <c:v>运动损伤骨科</c:v>
                </c:pt>
                <c:pt idx="48">
                  <c:v>康复科</c:v>
                </c:pt>
                <c:pt idx="49">
                  <c:v>胸外科</c:v>
                </c:pt>
                <c:pt idx="50">
                  <c:v>男科</c:v>
                </c:pt>
                <c:pt idx="51">
                  <c:v>骨科</c:v>
                </c:pt>
                <c:pt idx="52">
                  <c:v>消化内科</c:v>
                </c:pt>
                <c:pt idx="53">
                  <c:v>西区重症医学科</c:v>
                </c:pt>
                <c:pt idx="54">
                  <c:v>妇科</c:v>
                </c:pt>
                <c:pt idx="55">
                  <c:v>产科</c:v>
                </c:pt>
                <c:pt idx="56">
                  <c:v>显微骨科</c:v>
                </c:pt>
                <c:pt idx="57">
                  <c:v>妇二科</c:v>
                </c:pt>
                <c:pt idx="58">
                  <c:v>耳鼻喉科</c:v>
                </c:pt>
                <c:pt idx="59">
                  <c:v>针灸科</c:v>
                </c:pt>
                <c:pt idx="60">
                  <c:v>小儿推拿科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97.7819237526385</c:v>
                </c:pt>
                <c:pt idx="2">
                  <c:v>97.06088997564292</c:v>
                </c:pt>
                <c:pt idx="3">
                  <c:v>94.21104779144497</c:v>
                </c:pt>
                <c:pt idx="4">
                  <c:v>89.90847359535628</c:v>
                </c:pt>
                <c:pt idx="5">
                  <c:v>84.43846580277987</c:v>
                </c:pt>
                <c:pt idx="6">
                  <c:v>82.00558640218817</c:v>
                </c:pt>
                <c:pt idx="7">
                  <c:v>80.69566780930832</c:v>
                </c:pt>
                <c:pt idx="8">
                  <c:v>77.38419578503228</c:v>
                </c:pt>
                <c:pt idx="9">
                  <c:v>76.16305122295157</c:v>
                </c:pt>
                <c:pt idx="10">
                  <c:v>76.01173780841368</c:v>
                </c:pt>
                <c:pt idx="11">
                  <c:v>75.42938227034077</c:v>
                </c:pt>
                <c:pt idx="12">
                  <c:v>72.56763927173486</c:v>
                </c:pt>
                <c:pt idx="13">
                  <c:v>70.37004715879021</c:v>
                </c:pt>
                <c:pt idx="14">
                  <c:v>69.0710217453816</c:v>
                </c:pt>
                <c:pt idx="15">
                  <c:v>61.18494552876204</c:v>
                </c:pt>
                <c:pt idx="16">
                  <c:v>60.70347747206457</c:v>
                </c:pt>
                <c:pt idx="17">
                  <c:v>60.03560098932911</c:v>
                </c:pt>
                <c:pt idx="18">
                  <c:v>59.38465066613222</c:v>
                </c:pt>
                <c:pt idx="19">
                  <c:v>58.70962905438038</c:v>
                </c:pt>
                <c:pt idx="20">
                  <c:v>58.60212172552774</c:v>
                </c:pt>
                <c:pt idx="21">
                  <c:v>58.44717017871901</c:v>
                </c:pt>
                <c:pt idx="22">
                  <c:v>56.25413009206141</c:v>
                </c:pt>
                <c:pt idx="23">
                  <c:v>56.05139059118179</c:v>
                </c:pt>
                <c:pt idx="24">
                  <c:v>55.995667750484</c:v>
                </c:pt>
                <c:pt idx="25">
                  <c:v>51.85733292730202</c:v>
                </c:pt>
                <c:pt idx="26">
                  <c:v>49.86620848231748</c:v>
                </c:pt>
                <c:pt idx="27">
                  <c:v>49.571436869758564</c:v>
                </c:pt>
                <c:pt idx="28">
                  <c:v>49.40313671668988</c:v>
                </c:pt>
                <c:pt idx="29">
                  <c:v>49.39850341667509</c:v>
                </c:pt>
                <c:pt idx="30">
                  <c:v>49.19567391023333</c:v>
                </c:pt>
                <c:pt idx="31">
                  <c:v>45.05437801463202</c:v>
                </c:pt>
                <c:pt idx="32">
                  <c:v>44.95046682601997</c:v>
                </c:pt>
                <c:pt idx="33">
                  <c:v>44.681393832469716</c:v>
                </c:pt>
                <c:pt idx="34">
                  <c:v>43.40754456932618</c:v>
                </c:pt>
                <c:pt idx="35">
                  <c:v>42.84825829930504</c:v>
                </c:pt>
                <c:pt idx="36">
                  <c:v>42.037475421613614</c:v>
                </c:pt>
                <c:pt idx="37">
                  <c:v>41.92128929228946</c:v>
                </c:pt>
                <c:pt idx="38">
                  <c:v>41.464013559065116</c:v>
                </c:pt>
                <c:pt idx="39">
                  <c:v>39.176958626471745</c:v>
                </c:pt>
                <c:pt idx="40">
                  <c:v>35.88235640298244</c:v>
                </c:pt>
                <c:pt idx="41">
                  <c:v>33.77790496278935</c:v>
                </c:pt>
                <c:pt idx="42">
                  <c:v>33.55010224907122</c:v>
                </c:pt>
                <c:pt idx="43">
                  <c:v>33.06368077635434</c:v>
                </c:pt>
                <c:pt idx="44">
                  <c:v>30.614062253315506</c:v>
                </c:pt>
                <c:pt idx="45">
                  <c:v>28.53426566773408</c:v>
                </c:pt>
                <c:pt idx="46">
                  <c:v>25.573483219935618</c:v>
                </c:pt>
                <c:pt idx="47">
                  <c:v>24.49607989192266</c:v>
                </c:pt>
                <c:pt idx="48">
                  <c:v>24.065949133289003</c:v>
                </c:pt>
                <c:pt idx="49">
                  <c:v>23.645913518965635</c:v>
                </c:pt>
                <c:pt idx="50">
                  <c:v>19.482673327957997</c:v>
                </c:pt>
                <c:pt idx="51">
                  <c:v>17.72872943198522</c:v>
                </c:pt>
                <c:pt idx="52">
                  <c:v>16.597808091072448</c:v>
                </c:pt>
                <c:pt idx="53">
                  <c:v>12.255385103929221</c:v>
                </c:pt>
                <c:pt idx="54">
                  <c:v>10.509670018657182</c:v>
                </c:pt>
                <c:pt idx="55">
                  <c:v>9.272276332280883</c:v>
                </c:pt>
                <c:pt idx="56">
                  <c:v>8.646893881413982</c:v>
                </c:pt>
                <c:pt idx="57">
                  <c:v>4.309779521169205</c:v>
                </c:pt>
                <c:pt idx="58">
                  <c:v>2.142735473120335</c:v>
                </c:pt>
                <c:pt idx="59">
                  <c:v>1.9427039231789798</c:v>
                </c:pt>
                <c:pt idx="60">
                  <c:v>1.1907469624954383</c:v>
                </c:pt>
                <c:pt idx="61">
                  <c:v>0.6879543215580174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胸外科</c:v>
                </c:pt>
                <c:pt idx="2">
                  <c:v>推拿科</c:v>
                </c:pt>
                <c:pt idx="3">
                  <c:v>心血管内科</c:v>
                </c:pt>
                <c:pt idx="4">
                  <c:v>消化内科</c:v>
                </c:pt>
                <c:pt idx="5">
                  <c:v>泌尿外科</c:v>
                </c:pt>
                <c:pt idx="6">
                  <c:v>东区重症医学科</c:v>
                </c:pt>
                <c:pt idx="7">
                  <c:v>内分泌科</c:v>
                </c:pt>
                <c:pt idx="8">
                  <c:v>妇科</c:v>
                </c:pt>
                <c:pt idx="9">
                  <c:v>显微骨科</c:v>
                </c:pt>
                <c:pt idx="10">
                  <c:v>肝病科</c:v>
                </c:pt>
                <c:pt idx="11">
                  <c:v>西区重症医学科</c:v>
                </c:pt>
                <c:pt idx="12">
                  <c:v>肾脏内科</c:v>
                </c:pt>
                <c:pt idx="13">
                  <c:v>肾病科</c:v>
                </c:pt>
                <c:pt idx="14">
                  <c:v>男科</c:v>
                </c:pt>
                <c:pt idx="15">
                  <c:v>周围血管科</c:v>
                </c:pt>
                <c:pt idx="16">
                  <c:v>创伤骨科</c:v>
                </c:pt>
                <c:pt idx="17">
                  <c:v>康复科</c:v>
                </c:pt>
                <c:pt idx="18">
                  <c:v>重症医学科</c:v>
                </c:pt>
                <c:pt idx="19">
                  <c:v>小儿骨科</c:v>
                </c:pt>
                <c:pt idx="20">
                  <c:v>耳鼻喉科</c:v>
                </c:pt>
                <c:pt idx="21">
                  <c:v>心病一科</c:v>
                </c:pt>
                <c:pt idx="22">
                  <c:v>脊柱骨科</c:v>
                </c:pt>
                <c:pt idx="23">
                  <c:v>中医外治中心</c:v>
                </c:pt>
                <c:pt idx="24">
                  <c:v>神经内科</c:v>
                </c:pt>
                <c:pt idx="25">
                  <c:v>美容皮肤科</c:v>
                </c:pt>
                <c:pt idx="26">
                  <c:v>身心医学科</c:v>
                </c:pt>
                <c:pt idx="27">
                  <c:v>妇科妇二科合并</c:v>
                </c:pt>
                <c:pt idx="28">
                  <c:v>关节骨科</c:v>
                </c:pt>
                <c:pt idx="29">
                  <c:v>治未病中心</c:v>
                </c:pt>
                <c:pt idx="30">
                  <c:v>运动损伤骨科</c:v>
                </c:pt>
                <c:pt idx="31">
                  <c:v>乳腺甲状腺外科</c:v>
                </c:pt>
                <c:pt idx="32">
                  <c:v>眼科</c:v>
                </c:pt>
                <c:pt idx="33">
                  <c:v>产科</c:v>
                </c:pt>
                <c:pt idx="34">
                  <c:v>心病二科</c:v>
                </c:pt>
                <c:pt idx="35">
                  <c:v>心病四科</c:v>
                </c:pt>
                <c:pt idx="36">
                  <c:v>肿瘤内科</c:v>
                </c:pt>
                <c:pt idx="37">
                  <c:v>针灸科</c:v>
                </c:pt>
                <c:pt idx="38">
                  <c:v>心病三科</c:v>
                </c:pt>
                <c:pt idx="39">
                  <c:v>医院</c:v>
                </c:pt>
                <c:pt idx="40">
                  <c:v>东区肾病科</c:v>
                </c:pt>
                <c:pt idx="41">
                  <c:v>呼吸内科</c:v>
                </c:pt>
                <c:pt idx="42">
                  <c:v>风湿病科</c:v>
                </c:pt>
                <c:pt idx="43">
                  <c:v>综合内科</c:v>
                </c:pt>
                <c:pt idx="44">
                  <c:v>小儿推拿科</c:v>
                </c:pt>
                <c:pt idx="45">
                  <c:v>中医经典科</c:v>
                </c:pt>
                <c:pt idx="46">
                  <c:v>脑病二科</c:v>
                </c:pt>
                <c:pt idx="47">
                  <c:v>皮肤科</c:v>
                </c:pt>
                <c:pt idx="48">
                  <c:v>脑病一科</c:v>
                </c:pt>
                <c:pt idx="49">
                  <c:v>脑病三科</c:v>
                </c:pt>
                <c:pt idx="50">
                  <c:v>肝胆外科</c:v>
                </c:pt>
                <c:pt idx="51">
                  <c:v>血液科</c:v>
                </c:pt>
                <c:pt idx="52">
                  <c:v>儿科</c:v>
                </c:pt>
                <c:pt idx="53">
                  <c:v>神经外科</c:v>
                </c:pt>
                <c:pt idx="54">
                  <c:v>口腔科</c:v>
                </c:pt>
                <c:pt idx="55">
                  <c:v>肛肠科</c:v>
                </c:pt>
                <c:pt idx="56">
                  <c:v>微创骨科</c:v>
                </c:pt>
                <c:pt idx="57">
                  <c:v>妇二科</c:v>
                </c:pt>
                <c:pt idx="58">
                  <c:v>骨科</c:v>
                </c:pt>
                <c:pt idx="59">
                  <c:v>脾胃病科</c:v>
                </c:pt>
                <c:pt idx="60">
                  <c:v>脾胃科消化科合并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19.12982887471332</c:v>
                </c:pt>
                <c:pt idx="2">
                  <c:v>4.425102533445456</c:v>
                </c:pt>
                <c:pt idx="3">
                  <c:v>2.5508501382767474</c:v>
                </c:pt>
                <c:pt idx="4">
                  <c:v>2.331748887000888</c:v>
                </c:pt>
                <c:pt idx="5">
                  <c:v>1.9075822861057539</c:v>
                </c:pt>
                <c:pt idx="6">
                  <c:v>1.8863462168458458</c:v>
                </c:pt>
                <c:pt idx="7">
                  <c:v>1.768416472770588</c:v>
                </c:pt>
                <c:pt idx="8">
                  <c:v>1.4021523769960338</c:v>
                </c:pt>
                <c:pt idx="9">
                  <c:v>1.2262741275964206</c:v>
                </c:pt>
                <c:pt idx="10">
                  <c:v>1.0214403440810202</c:v>
                </c:pt>
                <c:pt idx="11">
                  <c:v>0.8668621081970684</c:v>
                </c:pt>
                <c:pt idx="12">
                  <c:v>0.8306742448834109</c:v>
                </c:pt>
                <c:pt idx="13">
                  <c:v>0.6499503367764564</c:v>
                </c:pt>
                <c:pt idx="14">
                  <c:v>0.6228068744975129</c:v>
                </c:pt>
                <c:pt idx="15">
                  <c:v>0.5735457941302468</c:v>
                </c:pt>
                <c:pt idx="16">
                  <c:v>0.5464762882210982</c:v>
                </c:pt>
                <c:pt idx="17">
                  <c:v>0.4953911162455073</c:v>
                </c:pt>
                <c:pt idx="18">
                  <c:v>0.45337797291168164</c:v>
                </c:pt>
                <c:pt idx="19">
                  <c:v>0.4295447036054147</c:v>
                </c:pt>
                <c:pt idx="20">
                  <c:v>0.381996858859323</c:v>
                </c:pt>
                <c:pt idx="21">
                  <c:v>0.37857189677936554</c:v>
                </c:pt>
                <c:pt idx="22">
                  <c:v>0.37753632570762113</c:v>
                </c:pt>
                <c:pt idx="23">
                  <c:v>0.3714757174890764</c:v>
                </c:pt>
                <c:pt idx="24">
                  <c:v>0.36174360116423043</c:v>
                </c:pt>
                <c:pt idx="25">
                  <c:v>0.36000806062721047</c:v>
                </c:pt>
                <c:pt idx="26">
                  <c:v>0.3409968418349921</c:v>
                </c:pt>
                <c:pt idx="27">
                  <c:v>0.32948897695998525</c:v>
                </c:pt>
                <c:pt idx="28">
                  <c:v>0.3256814649779207</c:v>
                </c:pt>
                <c:pt idx="29">
                  <c:v>0.31553394603750107</c:v>
                </c:pt>
                <c:pt idx="30">
                  <c:v>0.3038868239864132</c:v>
                </c:pt>
                <c:pt idx="31">
                  <c:v>0.27894232876937575</c:v>
                </c:pt>
                <c:pt idx="32">
                  <c:v>0.27151145628683954</c:v>
                </c:pt>
                <c:pt idx="33">
                  <c:v>0.2703596096703552</c:v>
                </c:pt>
                <c:pt idx="34">
                  <c:v>0.25916428317536283</c:v>
                </c:pt>
                <c:pt idx="35">
                  <c:v>0.2591437616051814</c:v>
                </c:pt>
                <c:pt idx="36">
                  <c:v>0.25317016778514123</c:v>
                </c:pt>
                <c:pt idx="37">
                  <c:v>0.2510888055270878</c:v>
                </c:pt>
                <c:pt idx="38">
                  <c:v>0.24611900939888534</c:v>
                </c:pt>
                <c:pt idx="39">
                  <c:v>0.24533832970859873</c:v>
                </c:pt>
                <c:pt idx="40">
                  <c:v>0.23241894208694752</c:v>
                </c:pt>
                <c:pt idx="41">
                  <c:v>0.22808048029221453</c:v>
                </c:pt>
                <c:pt idx="42">
                  <c:v>0.22314475484799343</c:v>
                </c:pt>
                <c:pt idx="43">
                  <c:v>0.20521452325046088</c:v>
                </c:pt>
                <c:pt idx="44">
                  <c:v>0.20227635415178094</c:v>
                </c:pt>
                <c:pt idx="45">
                  <c:v>0.2007414438729942</c:v>
                </c:pt>
                <c:pt idx="46">
                  <c:v>0.1954572019390826</c:v>
                </c:pt>
                <c:pt idx="47">
                  <c:v>0.1925554742153387</c:v>
                </c:pt>
                <c:pt idx="48">
                  <c:v>0.19210254733580875</c:v>
                </c:pt>
                <c:pt idx="49">
                  <c:v>0.18672289901309155</c:v>
                </c:pt>
                <c:pt idx="50">
                  <c:v>0.1860009214808387</c:v>
                </c:pt>
                <c:pt idx="51">
                  <c:v>0.1857737385213405</c:v>
                </c:pt>
                <c:pt idx="52">
                  <c:v>0.1851700403309665</c:v>
                </c:pt>
                <c:pt idx="53">
                  <c:v>0.1784971055734067</c:v>
                </c:pt>
                <c:pt idx="54">
                  <c:v>0.17470386296285975</c:v>
                </c:pt>
                <c:pt idx="55">
                  <c:v>0.17213196769065933</c:v>
                </c:pt>
                <c:pt idx="56">
                  <c:v>0.16850838092315557</c:v>
                </c:pt>
                <c:pt idx="57">
                  <c:v>0.16805017506009318</c:v>
                </c:pt>
                <c:pt idx="58">
                  <c:v>0.16558089483976154</c:v>
                </c:pt>
                <c:pt idx="59">
                  <c:v>0.165332469041599</c:v>
                </c:pt>
                <c:pt idx="60">
                  <c:v>0.16327750685767928</c:v>
                </c:pt>
                <c:pt idx="61">
                  <c:v>0.1567861409952902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胸外科</c:v>
                </c:pt>
                <c:pt idx="2">
                  <c:v>神经内科</c:v>
                </c:pt>
                <c:pt idx="3">
                  <c:v>西区重症医学科</c:v>
                </c:pt>
                <c:pt idx="4">
                  <c:v>耳鼻喉科</c:v>
                </c:pt>
                <c:pt idx="5">
                  <c:v>肛肠科</c:v>
                </c:pt>
                <c:pt idx="6">
                  <c:v>肿瘤内科</c:v>
                </c:pt>
                <c:pt idx="7">
                  <c:v>骨科</c:v>
                </c:pt>
                <c:pt idx="8">
                  <c:v>肾脏内科</c:v>
                </c:pt>
                <c:pt idx="9">
                  <c:v>心病二科</c:v>
                </c:pt>
                <c:pt idx="10">
                  <c:v>男科</c:v>
                </c:pt>
                <c:pt idx="11">
                  <c:v>治未病中心</c:v>
                </c:pt>
                <c:pt idx="12">
                  <c:v>脾胃科消化科合并</c:v>
                </c:pt>
                <c:pt idx="13">
                  <c:v>小儿推拿科</c:v>
                </c:pt>
                <c:pt idx="14">
                  <c:v>心病一科</c:v>
                </c:pt>
                <c:pt idx="15">
                  <c:v>肾病科</c:v>
                </c:pt>
                <c:pt idx="16">
                  <c:v>神经外科</c:v>
                </c:pt>
                <c:pt idx="17">
                  <c:v>心病三科</c:v>
                </c:pt>
                <c:pt idx="18">
                  <c:v>综合内科</c:v>
                </c:pt>
                <c:pt idx="19">
                  <c:v>创伤骨科</c:v>
                </c:pt>
                <c:pt idx="20">
                  <c:v>运动损伤骨科</c:v>
                </c:pt>
                <c:pt idx="21">
                  <c:v>显微骨科</c:v>
                </c:pt>
                <c:pt idx="22">
                  <c:v>妇科妇二科合并</c:v>
                </c:pt>
                <c:pt idx="23">
                  <c:v>东区重症医学科</c:v>
                </c:pt>
                <c:pt idx="24">
                  <c:v>脊柱骨科</c:v>
                </c:pt>
                <c:pt idx="25">
                  <c:v>脾胃病科</c:v>
                </c:pt>
                <c:pt idx="26">
                  <c:v>推拿科</c:v>
                </c:pt>
                <c:pt idx="27">
                  <c:v>周围血管科</c:v>
                </c:pt>
                <c:pt idx="28">
                  <c:v>皮肤科</c:v>
                </c:pt>
                <c:pt idx="29">
                  <c:v>心血管内科</c:v>
                </c:pt>
                <c:pt idx="30">
                  <c:v>肝病科</c:v>
                </c:pt>
                <c:pt idx="31">
                  <c:v>脑病一科</c:v>
                </c:pt>
                <c:pt idx="32">
                  <c:v>微创骨科</c:v>
                </c:pt>
                <c:pt idx="33">
                  <c:v>消化内科</c:v>
                </c:pt>
                <c:pt idx="34">
                  <c:v>口腔科</c:v>
                </c:pt>
                <c:pt idx="35">
                  <c:v>心病四科</c:v>
                </c:pt>
                <c:pt idx="36">
                  <c:v>血液科</c:v>
                </c:pt>
                <c:pt idx="37">
                  <c:v>妇二科</c:v>
                </c:pt>
                <c:pt idx="38">
                  <c:v>重症医学科</c:v>
                </c:pt>
                <c:pt idx="39">
                  <c:v>脑病二科</c:v>
                </c:pt>
                <c:pt idx="40">
                  <c:v>脑病三科</c:v>
                </c:pt>
                <c:pt idx="41">
                  <c:v>中医外治中心</c:v>
                </c:pt>
                <c:pt idx="42">
                  <c:v>产科</c:v>
                </c:pt>
                <c:pt idx="43">
                  <c:v>乳腺甲状腺外科</c:v>
                </c:pt>
                <c:pt idx="44">
                  <c:v>呼吸内科</c:v>
                </c:pt>
                <c:pt idx="45">
                  <c:v>内分泌科</c:v>
                </c:pt>
                <c:pt idx="46">
                  <c:v>风湿病科</c:v>
                </c:pt>
                <c:pt idx="47">
                  <c:v>关节骨科</c:v>
                </c:pt>
                <c:pt idx="48">
                  <c:v>妇科</c:v>
                </c:pt>
                <c:pt idx="49">
                  <c:v>普通外科</c:v>
                </c:pt>
                <c:pt idx="50">
                  <c:v>眼科</c:v>
                </c:pt>
                <c:pt idx="51">
                  <c:v>肝胆外科</c:v>
                </c:pt>
                <c:pt idx="52">
                  <c:v>东区肾病科</c:v>
                </c:pt>
                <c:pt idx="53">
                  <c:v>老年医学科</c:v>
                </c:pt>
                <c:pt idx="54">
                  <c:v>医院</c:v>
                </c:pt>
                <c:pt idx="55">
                  <c:v>美容皮肤科</c:v>
                </c:pt>
                <c:pt idx="56">
                  <c:v>泌尿外科</c:v>
                </c:pt>
                <c:pt idx="57">
                  <c:v>儿科</c:v>
                </c:pt>
                <c:pt idx="58">
                  <c:v>针灸科</c:v>
                </c:pt>
                <c:pt idx="59">
                  <c:v>中医经典科</c:v>
                </c:pt>
                <c:pt idx="60">
                  <c:v>康复科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99.80250667966246</c:v>
                </c:pt>
                <c:pt idx="2">
                  <c:v>99.06594715362048</c:v>
                </c:pt>
                <c:pt idx="3">
                  <c:v>97.73582277611902</c:v>
                </c:pt>
                <c:pt idx="4">
                  <c:v>97.71191750632617</c:v>
                </c:pt>
                <c:pt idx="5">
                  <c:v>97.02211793686395</c:v>
                </c:pt>
                <c:pt idx="6">
                  <c:v>96.47839096587428</c:v>
                </c:pt>
                <c:pt idx="7">
                  <c:v>92.11071366668415</c:v>
                </c:pt>
                <c:pt idx="8">
                  <c:v>90.17806299551309</c:v>
                </c:pt>
                <c:pt idx="9">
                  <c:v>85.03123899829713</c:v>
                </c:pt>
                <c:pt idx="10">
                  <c:v>84.4106031034782</c:v>
                </c:pt>
                <c:pt idx="11">
                  <c:v>81.94773344127891</c:v>
                </c:pt>
                <c:pt idx="12">
                  <c:v>81.86512395987599</c:v>
                </c:pt>
                <c:pt idx="13">
                  <c:v>81.39063607891138</c:v>
                </c:pt>
                <c:pt idx="14">
                  <c:v>81.03558766212805</c:v>
                </c:pt>
                <c:pt idx="15">
                  <c:v>78.81115892198275</c:v>
                </c:pt>
                <c:pt idx="16">
                  <c:v>78.67401339437043</c:v>
                </c:pt>
                <c:pt idx="17">
                  <c:v>73.84998546722596</c:v>
                </c:pt>
                <c:pt idx="18">
                  <c:v>70.31787528510313</c:v>
                </c:pt>
                <c:pt idx="19">
                  <c:v>67.09456550787546</c:v>
                </c:pt>
                <c:pt idx="20">
                  <c:v>66.54643515925932</c:v>
                </c:pt>
                <c:pt idx="21">
                  <c:v>63.62183383380724</c:v>
                </c:pt>
                <c:pt idx="22">
                  <c:v>62.983610201520314</c:v>
                </c:pt>
                <c:pt idx="23">
                  <c:v>62.85654445876417</c:v>
                </c:pt>
                <c:pt idx="24">
                  <c:v>61.83297310866381</c:v>
                </c:pt>
                <c:pt idx="25">
                  <c:v>58.570744838707334</c:v>
                </c:pt>
                <c:pt idx="26">
                  <c:v>58.520659104067754</c:v>
                </c:pt>
                <c:pt idx="27">
                  <c:v>57.84966675910789</c:v>
                </c:pt>
                <c:pt idx="28">
                  <c:v>55.87370268546391</c:v>
                </c:pt>
                <c:pt idx="29">
                  <c:v>55.643867236596925</c:v>
                </c:pt>
                <c:pt idx="30">
                  <c:v>52.0622535651098</c:v>
                </c:pt>
                <c:pt idx="31">
                  <c:v>49.19753497882174</c:v>
                </c:pt>
                <c:pt idx="32">
                  <c:v>49.02410701865602</c:v>
                </c:pt>
                <c:pt idx="33">
                  <c:v>48.81164138993771</c:v>
                </c:pt>
                <c:pt idx="34">
                  <c:v>45.097803362212744</c:v>
                </c:pt>
                <c:pt idx="35">
                  <c:v>44.76532599822435</c:v>
                </c:pt>
                <c:pt idx="36">
                  <c:v>42.74974836662796</c:v>
                </c:pt>
                <c:pt idx="37">
                  <c:v>37.57554931373483</c:v>
                </c:pt>
                <c:pt idx="38">
                  <c:v>37.47336773092347</c:v>
                </c:pt>
                <c:pt idx="39">
                  <c:v>35.46112978939087</c:v>
                </c:pt>
                <c:pt idx="40">
                  <c:v>33.5943577697134</c:v>
                </c:pt>
                <c:pt idx="41">
                  <c:v>32.34831320846964</c:v>
                </c:pt>
                <c:pt idx="42">
                  <c:v>31.530782227668734</c:v>
                </c:pt>
                <c:pt idx="43">
                  <c:v>30.492656367715636</c:v>
                </c:pt>
                <c:pt idx="44">
                  <c:v>28.52131693103581</c:v>
                </c:pt>
                <c:pt idx="45">
                  <c:v>28.518648567240156</c:v>
                </c:pt>
                <c:pt idx="46">
                  <c:v>27.38493793829949</c:v>
                </c:pt>
                <c:pt idx="47">
                  <c:v>24.73194658611604</c:v>
                </c:pt>
                <c:pt idx="48">
                  <c:v>24.070464976919304</c:v>
                </c:pt>
                <c:pt idx="49">
                  <c:v>19.689272373398605</c:v>
                </c:pt>
                <c:pt idx="50">
                  <c:v>18.701345687320266</c:v>
                </c:pt>
                <c:pt idx="51">
                  <c:v>15.462493074322477</c:v>
                </c:pt>
                <c:pt idx="52">
                  <c:v>13.578403204142358</c:v>
                </c:pt>
                <c:pt idx="53">
                  <c:v>12.6500452730409</c:v>
                </c:pt>
                <c:pt idx="54">
                  <c:v>11.942803645220136</c:v>
                </c:pt>
                <c:pt idx="55">
                  <c:v>10.474766081876837</c:v>
                </c:pt>
                <c:pt idx="56">
                  <c:v>7.425420612368515</c:v>
                </c:pt>
                <c:pt idx="57">
                  <c:v>4.239985374808814</c:v>
                </c:pt>
                <c:pt idx="58">
                  <c:v>3.501159132738402</c:v>
                </c:pt>
                <c:pt idx="59">
                  <c:v>1.890787037309667</c:v>
                </c:pt>
                <c:pt idx="60">
                  <c:v>0.9466373583908627</c:v>
                </c:pt>
                <c:pt idx="61">
                  <c:v>0.8188381341361355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老年医学科</c:v>
                </c:pt>
                <c:pt idx="3">
                  <c:v>皮肤科</c:v>
                </c:pt>
                <c:pt idx="4">
                  <c:v>肾病科</c:v>
                </c:pt>
                <c:pt idx="5">
                  <c:v>脾胃病科</c:v>
                </c:pt>
                <c:pt idx="6">
                  <c:v>脑病三科</c:v>
                </c:pt>
                <c:pt idx="7">
                  <c:v>泌尿外科</c:v>
                </c:pt>
                <c:pt idx="8">
                  <c:v>妇科妇二科合并</c:v>
                </c:pt>
                <c:pt idx="9">
                  <c:v>耳鼻喉科</c:v>
                </c:pt>
                <c:pt idx="10">
                  <c:v>肿瘤内科</c:v>
                </c:pt>
                <c:pt idx="11">
                  <c:v>脑病二科</c:v>
                </c:pt>
                <c:pt idx="12">
                  <c:v>内分泌科</c:v>
                </c:pt>
                <c:pt idx="13">
                  <c:v>血液科</c:v>
                </c:pt>
                <c:pt idx="14">
                  <c:v>肝胆外科</c:v>
                </c:pt>
                <c:pt idx="15">
                  <c:v>康复科</c:v>
                </c:pt>
                <c:pt idx="16">
                  <c:v>重症医学科</c:v>
                </c:pt>
                <c:pt idx="17">
                  <c:v>脑病一科</c:v>
                </c:pt>
                <c:pt idx="18">
                  <c:v>针灸科</c:v>
                </c:pt>
                <c:pt idx="19">
                  <c:v>脊柱骨科</c:v>
                </c:pt>
                <c:pt idx="20">
                  <c:v>消化内科</c:v>
                </c:pt>
                <c:pt idx="21">
                  <c:v>美容皮肤科</c:v>
                </c:pt>
                <c:pt idx="22">
                  <c:v>呼吸内科</c:v>
                </c:pt>
                <c:pt idx="23">
                  <c:v>中医外治中心</c:v>
                </c:pt>
                <c:pt idx="24">
                  <c:v>心病一科</c:v>
                </c:pt>
                <c:pt idx="25">
                  <c:v>运动损伤骨科</c:v>
                </c:pt>
                <c:pt idx="26">
                  <c:v>东区肾病科</c:v>
                </c:pt>
                <c:pt idx="27">
                  <c:v>儿科</c:v>
                </c:pt>
                <c:pt idx="28">
                  <c:v>身心医学科</c:v>
                </c:pt>
                <c:pt idx="29">
                  <c:v>中医经典科</c:v>
                </c:pt>
                <c:pt idx="30">
                  <c:v>神经内科</c:v>
                </c:pt>
                <c:pt idx="31">
                  <c:v>男科</c:v>
                </c:pt>
                <c:pt idx="32">
                  <c:v>周围血管科</c:v>
                </c:pt>
                <c:pt idx="33">
                  <c:v>妇科</c:v>
                </c:pt>
                <c:pt idx="34">
                  <c:v>小儿推拿科</c:v>
                </c:pt>
                <c:pt idx="35">
                  <c:v>心病三科</c:v>
                </c:pt>
                <c:pt idx="36">
                  <c:v>神经外科</c:v>
                </c:pt>
                <c:pt idx="37">
                  <c:v>心病四科</c:v>
                </c:pt>
                <c:pt idx="38">
                  <c:v>小儿骨科</c:v>
                </c:pt>
                <c:pt idx="39">
                  <c:v>脾胃科消化科合并</c:v>
                </c:pt>
                <c:pt idx="40">
                  <c:v>产科</c:v>
                </c:pt>
                <c:pt idx="41">
                  <c:v>胸外科</c:v>
                </c:pt>
                <c:pt idx="42">
                  <c:v>西区重症医学科</c:v>
                </c:pt>
                <c:pt idx="43">
                  <c:v>东区重症医学科</c:v>
                </c:pt>
                <c:pt idx="44">
                  <c:v>关节骨科</c:v>
                </c:pt>
                <c:pt idx="45">
                  <c:v>心血管内科</c:v>
                </c:pt>
                <c:pt idx="46">
                  <c:v>口腔科</c:v>
                </c:pt>
                <c:pt idx="47">
                  <c:v>眼科</c:v>
                </c:pt>
                <c:pt idx="48">
                  <c:v>骨科</c:v>
                </c:pt>
                <c:pt idx="49">
                  <c:v>肝病科</c:v>
                </c:pt>
                <c:pt idx="50">
                  <c:v>肛肠科</c:v>
                </c:pt>
                <c:pt idx="51">
                  <c:v>综合内科</c:v>
                </c:pt>
                <c:pt idx="52">
                  <c:v>创伤骨科</c:v>
                </c:pt>
                <c:pt idx="53">
                  <c:v>妇二科</c:v>
                </c:pt>
                <c:pt idx="54">
                  <c:v>微创骨科</c:v>
                </c:pt>
                <c:pt idx="55">
                  <c:v>推拿科</c:v>
                </c:pt>
                <c:pt idx="56">
                  <c:v>治未病中心</c:v>
                </c:pt>
                <c:pt idx="57">
                  <c:v>肾脏内科</c:v>
                </c:pt>
                <c:pt idx="58">
                  <c:v>显微骨科</c:v>
                </c:pt>
                <c:pt idx="59">
                  <c:v>乳腺甲状腺外科</c:v>
                </c:pt>
                <c:pt idx="60">
                  <c:v>普通外科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99.17977556033445</c:v>
                </c:pt>
                <c:pt idx="2">
                  <c:v>97.90102136111923</c:v>
                </c:pt>
                <c:pt idx="3">
                  <c:v>97.54849345379225</c:v>
                </c:pt>
                <c:pt idx="4">
                  <c:v>94.14447437453413</c:v>
                </c:pt>
                <c:pt idx="5">
                  <c:v>93.36288865628728</c:v>
                </c:pt>
                <c:pt idx="6">
                  <c:v>90.89025327714499</c:v>
                </c:pt>
                <c:pt idx="7">
                  <c:v>89.4691152281867</c:v>
                </c:pt>
                <c:pt idx="8">
                  <c:v>89.45793646293968</c:v>
                </c:pt>
                <c:pt idx="9">
                  <c:v>88.71682262884755</c:v>
                </c:pt>
                <c:pt idx="10">
                  <c:v>87.16901514829969</c:v>
                </c:pt>
                <c:pt idx="11">
                  <c:v>86.93484049298742</c:v>
                </c:pt>
                <c:pt idx="12">
                  <c:v>86.61726644418164</c:v>
                </c:pt>
                <c:pt idx="13">
                  <c:v>83.0986054629117</c:v>
                </c:pt>
                <c:pt idx="14">
                  <c:v>82.510608616509</c:v>
                </c:pt>
                <c:pt idx="15">
                  <c:v>80.53401936205695</c:v>
                </c:pt>
                <c:pt idx="16">
                  <c:v>79.46636955886972</c:v>
                </c:pt>
                <c:pt idx="17">
                  <c:v>79.11024276755894</c:v>
                </c:pt>
                <c:pt idx="18">
                  <c:v>77.67022378816667</c:v>
                </c:pt>
                <c:pt idx="19">
                  <c:v>77.1018453212967</c:v>
                </c:pt>
                <c:pt idx="20">
                  <c:v>76.0133905520771</c:v>
                </c:pt>
                <c:pt idx="21">
                  <c:v>74.91329612835008</c:v>
                </c:pt>
                <c:pt idx="22">
                  <c:v>73.50924810696806</c:v>
                </c:pt>
                <c:pt idx="23">
                  <c:v>73.50500917777934</c:v>
                </c:pt>
                <c:pt idx="24">
                  <c:v>73.37617342151249</c:v>
                </c:pt>
                <c:pt idx="25">
                  <c:v>72.7480638757359</c:v>
                </c:pt>
                <c:pt idx="26">
                  <c:v>70.97944472400266</c:v>
                </c:pt>
                <c:pt idx="27">
                  <c:v>69.734526608432</c:v>
                </c:pt>
                <c:pt idx="28">
                  <c:v>67.33492682111552</c:v>
                </c:pt>
                <c:pt idx="29">
                  <c:v>66.76472733473278</c:v>
                </c:pt>
                <c:pt idx="30">
                  <c:v>65.9979352049354</c:v>
                </c:pt>
                <c:pt idx="31">
                  <c:v>63.272346969330506</c:v>
                </c:pt>
                <c:pt idx="32">
                  <c:v>63.23531950892568</c:v>
                </c:pt>
                <c:pt idx="33">
                  <c:v>62.80085069186104</c:v>
                </c:pt>
                <c:pt idx="34">
                  <c:v>62.752916314704414</c:v>
                </c:pt>
                <c:pt idx="35">
                  <c:v>60.30812017511522</c:v>
                </c:pt>
                <c:pt idx="36">
                  <c:v>54.901008561248794</c:v>
                </c:pt>
                <c:pt idx="37">
                  <c:v>53.60068332736339</c:v>
                </c:pt>
                <c:pt idx="38">
                  <c:v>48.590919258675264</c:v>
                </c:pt>
                <c:pt idx="39">
                  <c:v>47.50529044518818</c:v>
                </c:pt>
                <c:pt idx="40">
                  <c:v>42.32185842636556</c:v>
                </c:pt>
                <c:pt idx="41">
                  <c:v>41.2083653975046</c:v>
                </c:pt>
                <c:pt idx="42">
                  <c:v>40.91098631714922</c:v>
                </c:pt>
                <c:pt idx="43">
                  <c:v>40.208086960643406</c:v>
                </c:pt>
                <c:pt idx="44">
                  <c:v>35.099447028555346</c:v>
                </c:pt>
                <c:pt idx="45">
                  <c:v>34.364539039161656</c:v>
                </c:pt>
                <c:pt idx="46">
                  <c:v>32.38264160192894</c:v>
                </c:pt>
                <c:pt idx="47">
                  <c:v>31.90333299387661</c:v>
                </c:pt>
                <c:pt idx="48">
                  <c:v>31.514887097179788</c:v>
                </c:pt>
                <c:pt idx="49">
                  <c:v>31.174187719669145</c:v>
                </c:pt>
                <c:pt idx="50">
                  <c:v>30.84797523896392</c:v>
                </c:pt>
                <c:pt idx="51">
                  <c:v>26.916253074180442</c:v>
                </c:pt>
                <c:pt idx="52">
                  <c:v>21.85822668517684</c:v>
                </c:pt>
                <c:pt idx="53">
                  <c:v>20.168875603307725</c:v>
                </c:pt>
                <c:pt idx="54">
                  <c:v>19.221301526882534</c:v>
                </c:pt>
                <c:pt idx="55">
                  <c:v>13.742734539081122</c:v>
                </c:pt>
                <c:pt idx="56">
                  <c:v>8.996243270497683</c:v>
                </c:pt>
                <c:pt idx="57">
                  <c:v>6.610806015440354</c:v>
                </c:pt>
                <c:pt idx="58">
                  <c:v>3.163167553467832</c:v>
                </c:pt>
                <c:pt idx="59">
                  <c:v>1.562744618516107</c:v>
                </c:pt>
                <c:pt idx="60">
                  <c:v>1.2611475155804146</c:v>
                </c:pt>
                <c:pt idx="61">
                  <c:v>0.3896821719778996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综合内科</c:v>
                </c:pt>
                <c:pt idx="2">
                  <c:v>神经外科</c:v>
                </c:pt>
                <c:pt idx="3">
                  <c:v>内分泌科</c:v>
                </c:pt>
                <c:pt idx="4">
                  <c:v>创伤骨科</c:v>
                </c:pt>
                <c:pt idx="5">
                  <c:v>心病二科</c:v>
                </c:pt>
                <c:pt idx="6">
                  <c:v>消化内科</c:v>
                </c:pt>
                <c:pt idx="7">
                  <c:v>显微骨科</c:v>
                </c:pt>
                <c:pt idx="8">
                  <c:v>风湿病科</c:v>
                </c:pt>
                <c:pt idx="9">
                  <c:v>骨科</c:v>
                </c:pt>
                <c:pt idx="10">
                  <c:v>肛肠科</c:v>
                </c:pt>
                <c:pt idx="11">
                  <c:v>胸外科</c:v>
                </c:pt>
                <c:pt idx="12">
                  <c:v>医院</c:v>
                </c:pt>
                <c:pt idx="13">
                  <c:v>运动损伤骨科</c:v>
                </c:pt>
                <c:pt idx="14">
                  <c:v>耳鼻喉科</c:v>
                </c:pt>
                <c:pt idx="15">
                  <c:v>重症医学科</c:v>
                </c:pt>
                <c:pt idx="16">
                  <c:v>周围血管科</c:v>
                </c:pt>
                <c:pt idx="17">
                  <c:v>眼科</c:v>
                </c:pt>
                <c:pt idx="18">
                  <c:v>脑病二科</c:v>
                </c:pt>
                <c:pt idx="19">
                  <c:v>针灸科</c:v>
                </c:pt>
                <c:pt idx="20">
                  <c:v>西区重症医学科</c:v>
                </c:pt>
                <c:pt idx="21">
                  <c:v>心病四科</c:v>
                </c:pt>
                <c:pt idx="22">
                  <c:v>口腔科</c:v>
                </c:pt>
                <c:pt idx="23">
                  <c:v>脾胃科消化科合并</c:v>
                </c:pt>
                <c:pt idx="24">
                  <c:v>推拿科</c:v>
                </c:pt>
                <c:pt idx="25">
                  <c:v>心血管内科</c:v>
                </c:pt>
                <c:pt idx="26">
                  <c:v>产科</c:v>
                </c:pt>
                <c:pt idx="27">
                  <c:v>肿瘤内科</c:v>
                </c:pt>
                <c:pt idx="28">
                  <c:v>脑病一科</c:v>
                </c:pt>
                <c:pt idx="29">
                  <c:v>中医经典科</c:v>
                </c:pt>
                <c:pt idx="30">
                  <c:v>小儿推拿科</c:v>
                </c:pt>
                <c:pt idx="31">
                  <c:v>呼吸内科</c:v>
                </c:pt>
                <c:pt idx="32">
                  <c:v>神经内科</c:v>
                </c:pt>
                <c:pt idx="33">
                  <c:v>肝胆外科</c:v>
                </c:pt>
                <c:pt idx="34">
                  <c:v>老年医学科</c:v>
                </c:pt>
                <c:pt idx="35">
                  <c:v>东区肾病科</c:v>
                </c:pt>
                <c:pt idx="36">
                  <c:v>肾脏内科</c:v>
                </c:pt>
                <c:pt idx="37">
                  <c:v>妇科</c:v>
                </c:pt>
                <c:pt idx="38">
                  <c:v>血液科</c:v>
                </c:pt>
                <c:pt idx="39">
                  <c:v>小儿骨科</c:v>
                </c:pt>
                <c:pt idx="40">
                  <c:v>妇科妇二科合并</c:v>
                </c:pt>
                <c:pt idx="41">
                  <c:v>肾病科</c:v>
                </c:pt>
                <c:pt idx="42">
                  <c:v>皮肤科</c:v>
                </c:pt>
                <c:pt idx="43">
                  <c:v>微创骨科</c:v>
                </c:pt>
                <c:pt idx="44">
                  <c:v>中医外治中心</c:v>
                </c:pt>
                <c:pt idx="45">
                  <c:v>脊柱骨科</c:v>
                </c:pt>
                <c:pt idx="46">
                  <c:v>康复科</c:v>
                </c:pt>
                <c:pt idx="47">
                  <c:v>肝病科</c:v>
                </c:pt>
                <c:pt idx="48">
                  <c:v>儿科</c:v>
                </c:pt>
                <c:pt idx="49">
                  <c:v>美容皮肤科</c:v>
                </c:pt>
                <c:pt idx="50">
                  <c:v>泌尿外科</c:v>
                </c:pt>
                <c:pt idx="51">
                  <c:v>心病三科</c:v>
                </c:pt>
                <c:pt idx="52">
                  <c:v>治未病中心</c:v>
                </c:pt>
                <c:pt idx="53">
                  <c:v>脑病三科</c:v>
                </c:pt>
                <c:pt idx="54">
                  <c:v>关节骨科</c:v>
                </c:pt>
                <c:pt idx="55">
                  <c:v>男科</c:v>
                </c:pt>
                <c:pt idx="56">
                  <c:v>妇二科</c:v>
                </c:pt>
                <c:pt idx="57">
                  <c:v>乳腺甲状腺外科</c:v>
                </c:pt>
                <c:pt idx="58">
                  <c:v>脾胃病科</c:v>
                </c:pt>
                <c:pt idx="59">
                  <c:v>普通外科</c:v>
                </c:pt>
                <c:pt idx="60">
                  <c:v>东区重症医学科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99.75923607812894</c:v>
                </c:pt>
                <c:pt idx="2">
                  <c:v>99.64750533287753</c:v>
                </c:pt>
                <c:pt idx="3">
                  <c:v>96.0597020555189</c:v>
                </c:pt>
                <c:pt idx="4">
                  <c:v>95.75285004646759</c:v>
                </c:pt>
                <c:pt idx="5">
                  <c:v>95.66039375992295</c:v>
                </c:pt>
                <c:pt idx="6">
                  <c:v>95.43896427841163</c:v>
                </c:pt>
                <c:pt idx="7">
                  <c:v>95.25664066909479</c:v>
                </c:pt>
                <c:pt idx="8">
                  <c:v>90.34736622352999</c:v>
                </c:pt>
                <c:pt idx="9">
                  <c:v>86.50549911811787</c:v>
                </c:pt>
                <c:pt idx="10">
                  <c:v>84.5477633276512</c:v>
                </c:pt>
                <c:pt idx="11">
                  <c:v>83.57355539677935</c:v>
                </c:pt>
                <c:pt idx="12">
                  <c:v>83.46956623954799</c:v>
                </c:pt>
                <c:pt idx="13">
                  <c:v>82.95100438290511</c:v>
                </c:pt>
                <c:pt idx="14">
                  <c:v>82.16351609985263</c:v>
                </c:pt>
                <c:pt idx="15">
                  <c:v>77.61616844653048</c:v>
                </c:pt>
                <c:pt idx="16">
                  <c:v>77.18031063317187</c:v>
                </c:pt>
                <c:pt idx="17">
                  <c:v>76.8544797222151</c:v>
                </c:pt>
                <c:pt idx="18">
                  <c:v>75.47800626307226</c:v>
                </c:pt>
                <c:pt idx="19">
                  <c:v>75.35603689356581</c:v>
                </c:pt>
                <c:pt idx="20">
                  <c:v>74.09223302510313</c:v>
                </c:pt>
                <c:pt idx="21">
                  <c:v>73.65417094131703</c:v>
                </c:pt>
                <c:pt idx="22">
                  <c:v>72.65325763893134</c:v>
                </c:pt>
                <c:pt idx="23">
                  <c:v>72.34881380951337</c:v>
                </c:pt>
                <c:pt idx="24">
                  <c:v>70.6289903325372</c:v>
                </c:pt>
                <c:pt idx="25">
                  <c:v>70.28107311871871</c:v>
                </c:pt>
                <c:pt idx="26">
                  <c:v>69.87941697049911</c:v>
                </c:pt>
                <c:pt idx="27">
                  <c:v>69.31345513022008</c:v>
                </c:pt>
                <c:pt idx="28">
                  <c:v>65.81906497216822</c:v>
                </c:pt>
                <c:pt idx="29">
                  <c:v>65.54018465590862</c:v>
                </c:pt>
                <c:pt idx="30">
                  <c:v>63.650242724369505</c:v>
                </c:pt>
                <c:pt idx="31">
                  <c:v>61.73714541356717</c:v>
                </c:pt>
                <c:pt idx="32">
                  <c:v>59.44788233259872</c:v>
                </c:pt>
                <c:pt idx="33">
                  <c:v>57.38740865627726</c:v>
                </c:pt>
                <c:pt idx="34">
                  <c:v>57.333660311312535</c:v>
                </c:pt>
                <c:pt idx="35">
                  <c:v>56.59613148472807</c:v>
                </c:pt>
                <c:pt idx="36">
                  <c:v>55.868773536002266</c:v>
                </c:pt>
                <c:pt idx="37">
                  <c:v>55.62929752519911</c:v>
                </c:pt>
                <c:pt idx="38">
                  <c:v>54.01062201374757</c:v>
                </c:pt>
                <c:pt idx="39">
                  <c:v>52.19162817039565</c:v>
                </c:pt>
                <c:pt idx="40">
                  <c:v>50.46483665020578</c:v>
                </c:pt>
                <c:pt idx="41">
                  <c:v>46.8003575818503</c:v>
                </c:pt>
                <c:pt idx="42">
                  <c:v>46.68795955352669</c:v>
                </c:pt>
                <c:pt idx="43">
                  <c:v>38.730783718141716</c:v>
                </c:pt>
                <c:pt idx="44">
                  <c:v>35.301842722242434</c:v>
                </c:pt>
                <c:pt idx="45">
                  <c:v>32.08361413480525</c:v>
                </c:pt>
                <c:pt idx="46">
                  <c:v>23.06066651985852</c:v>
                </c:pt>
                <c:pt idx="47">
                  <c:v>22.807990959539218</c:v>
                </c:pt>
                <c:pt idx="48">
                  <c:v>19.652534428106524</c:v>
                </c:pt>
                <c:pt idx="49">
                  <c:v>16.1480251044612</c:v>
                </c:pt>
                <c:pt idx="50">
                  <c:v>15.982893746137135</c:v>
                </c:pt>
                <c:pt idx="51">
                  <c:v>15.90035650314928</c:v>
                </c:pt>
                <c:pt idx="52">
                  <c:v>14.003951451087735</c:v>
                </c:pt>
                <c:pt idx="53">
                  <c:v>13.352792695944633</c:v>
                </c:pt>
                <c:pt idx="54">
                  <c:v>12.715346928943672</c:v>
                </c:pt>
                <c:pt idx="55">
                  <c:v>11.315697935553912</c:v>
                </c:pt>
                <c:pt idx="56">
                  <c:v>9.737176498461567</c:v>
                </c:pt>
                <c:pt idx="57">
                  <c:v>3.9139702835367</c:v>
                </c:pt>
                <c:pt idx="58">
                  <c:v>1.5702508588917647</c:v>
                </c:pt>
                <c:pt idx="59">
                  <c:v>1.0634659076938995</c:v>
                </c:pt>
                <c:pt idx="60">
                  <c:v>0.7805680807359169</c:v>
                </c:pt>
                <c:pt idx="61">
                  <c:v>0.32147830834521973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脾胃科消化科合并</c:v>
                </c:pt>
                <c:pt idx="2">
                  <c:v>微创骨科</c:v>
                </c:pt>
                <c:pt idx="3">
                  <c:v>骨科</c:v>
                </c:pt>
                <c:pt idx="4">
                  <c:v>肾脏内科</c:v>
                </c:pt>
                <c:pt idx="5">
                  <c:v>妇科妇二科合并</c:v>
                </c:pt>
                <c:pt idx="6">
                  <c:v>脑病三科</c:v>
                </c:pt>
                <c:pt idx="7">
                  <c:v>中医经典科</c:v>
                </c:pt>
                <c:pt idx="8">
                  <c:v>肛肠科</c:v>
                </c:pt>
                <c:pt idx="9">
                  <c:v>重症医学科</c:v>
                </c:pt>
                <c:pt idx="10">
                  <c:v>消化内科</c:v>
                </c:pt>
                <c:pt idx="11">
                  <c:v>身心医学科</c:v>
                </c:pt>
                <c:pt idx="12">
                  <c:v>脑病一科</c:v>
                </c:pt>
                <c:pt idx="13">
                  <c:v>口腔科</c:v>
                </c:pt>
                <c:pt idx="14">
                  <c:v>美容皮肤科</c:v>
                </c:pt>
                <c:pt idx="15">
                  <c:v>心病二科</c:v>
                </c:pt>
                <c:pt idx="16">
                  <c:v>儿科</c:v>
                </c:pt>
                <c:pt idx="17">
                  <c:v>乳腺甲状腺外科</c:v>
                </c:pt>
                <c:pt idx="18">
                  <c:v>呼吸内科</c:v>
                </c:pt>
                <c:pt idx="19">
                  <c:v>血液科</c:v>
                </c:pt>
                <c:pt idx="20">
                  <c:v>内分泌科</c:v>
                </c:pt>
                <c:pt idx="21">
                  <c:v>肾病科</c:v>
                </c:pt>
                <c:pt idx="22">
                  <c:v>妇二科</c:v>
                </c:pt>
                <c:pt idx="23">
                  <c:v>肿瘤内科</c:v>
                </c:pt>
                <c:pt idx="24">
                  <c:v>耳鼻喉科</c:v>
                </c:pt>
                <c:pt idx="25">
                  <c:v>运动损伤骨科</c:v>
                </c:pt>
                <c:pt idx="26">
                  <c:v>心病一科</c:v>
                </c:pt>
                <c:pt idx="27">
                  <c:v>医院</c:v>
                </c:pt>
                <c:pt idx="28">
                  <c:v>普通外科</c:v>
                </c:pt>
                <c:pt idx="29">
                  <c:v>西区重症医学科</c:v>
                </c:pt>
                <c:pt idx="30">
                  <c:v>眼科</c:v>
                </c:pt>
                <c:pt idx="31">
                  <c:v>综合内科</c:v>
                </c:pt>
                <c:pt idx="32">
                  <c:v>康复科</c:v>
                </c:pt>
                <c:pt idx="33">
                  <c:v>针灸科</c:v>
                </c:pt>
                <c:pt idx="34">
                  <c:v>脑病二科</c:v>
                </c:pt>
                <c:pt idx="35">
                  <c:v>男科</c:v>
                </c:pt>
                <c:pt idx="36">
                  <c:v>东区重症医学科</c:v>
                </c:pt>
                <c:pt idx="37">
                  <c:v>治未病中心</c:v>
                </c:pt>
                <c:pt idx="38">
                  <c:v>皮肤科</c:v>
                </c:pt>
                <c:pt idx="39">
                  <c:v>创伤骨科</c:v>
                </c:pt>
                <c:pt idx="40">
                  <c:v>风湿病科</c:v>
                </c:pt>
                <c:pt idx="41">
                  <c:v>小儿推拿科</c:v>
                </c:pt>
                <c:pt idx="42">
                  <c:v>心病四科</c:v>
                </c:pt>
                <c:pt idx="43">
                  <c:v>神经外科</c:v>
                </c:pt>
                <c:pt idx="44">
                  <c:v>脊柱骨科</c:v>
                </c:pt>
                <c:pt idx="45">
                  <c:v>肝病科</c:v>
                </c:pt>
                <c:pt idx="46">
                  <c:v>产科</c:v>
                </c:pt>
                <c:pt idx="47">
                  <c:v>周围血管科</c:v>
                </c:pt>
                <c:pt idx="48">
                  <c:v>中医外治中心</c:v>
                </c:pt>
                <c:pt idx="49">
                  <c:v>东区肾病科</c:v>
                </c:pt>
                <c:pt idx="50">
                  <c:v>老年医学科</c:v>
                </c:pt>
                <c:pt idx="51">
                  <c:v>关节骨科</c:v>
                </c:pt>
                <c:pt idx="52">
                  <c:v>小儿骨科</c:v>
                </c:pt>
                <c:pt idx="53">
                  <c:v>神经内科</c:v>
                </c:pt>
                <c:pt idx="54">
                  <c:v>推拿科</c:v>
                </c:pt>
                <c:pt idx="55">
                  <c:v>脾胃病科</c:v>
                </c:pt>
                <c:pt idx="56">
                  <c:v>泌尿外科</c:v>
                </c:pt>
                <c:pt idx="57">
                  <c:v>肝胆外科</c:v>
                </c:pt>
                <c:pt idx="58">
                  <c:v>妇科</c:v>
                </c:pt>
                <c:pt idx="59">
                  <c:v>胸外科</c:v>
                </c:pt>
                <c:pt idx="60">
                  <c:v>心病三科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97.04175093635597</c:v>
                </c:pt>
                <c:pt idx="2">
                  <c:v>96.52555211504949</c:v>
                </c:pt>
                <c:pt idx="3">
                  <c:v>94.88842186269672</c:v>
                </c:pt>
                <c:pt idx="4">
                  <c:v>94.7238411644188</c:v>
                </c:pt>
                <c:pt idx="5">
                  <c:v>90.44334820942332</c:v>
                </c:pt>
                <c:pt idx="6">
                  <c:v>90.442571790513</c:v>
                </c:pt>
                <c:pt idx="7">
                  <c:v>86.15927221867787</c:v>
                </c:pt>
                <c:pt idx="8">
                  <c:v>86.03114080527679</c:v>
                </c:pt>
                <c:pt idx="9">
                  <c:v>85.82747702987204</c:v>
                </c:pt>
                <c:pt idx="10">
                  <c:v>83.35518266179642</c:v>
                </c:pt>
                <c:pt idx="11">
                  <c:v>80.13995949240996</c:v>
                </c:pt>
                <c:pt idx="12">
                  <c:v>79.5734617706472</c:v>
                </c:pt>
                <c:pt idx="13">
                  <c:v>79.24132793871546</c:v>
                </c:pt>
                <c:pt idx="14">
                  <c:v>79.20266598429305</c:v>
                </c:pt>
                <c:pt idx="15">
                  <c:v>73.15876150249478</c:v>
                </c:pt>
                <c:pt idx="16">
                  <c:v>65.1653689743633</c:v>
                </c:pt>
                <c:pt idx="17">
                  <c:v>64.78000964222717</c:v>
                </c:pt>
                <c:pt idx="18">
                  <c:v>63.562892704962174</c:v>
                </c:pt>
                <c:pt idx="19">
                  <c:v>63.41007190757808</c:v>
                </c:pt>
                <c:pt idx="20">
                  <c:v>62.37353478100425</c:v>
                </c:pt>
                <c:pt idx="21">
                  <c:v>62.260538225178</c:v>
                </c:pt>
                <c:pt idx="22">
                  <c:v>60.84626946759332</c:v>
                </c:pt>
                <c:pt idx="23">
                  <c:v>58.15690911628813</c:v>
                </c:pt>
                <c:pt idx="24">
                  <c:v>57.31125421386321</c:v>
                </c:pt>
                <c:pt idx="25">
                  <c:v>56.339611068336936</c:v>
                </c:pt>
                <c:pt idx="26">
                  <c:v>55.41953126473617</c:v>
                </c:pt>
                <c:pt idx="27">
                  <c:v>50.75298745920876</c:v>
                </c:pt>
                <c:pt idx="28">
                  <c:v>50.57264509802687</c:v>
                </c:pt>
                <c:pt idx="29">
                  <c:v>47.53333225650788</c:v>
                </c:pt>
                <c:pt idx="30">
                  <c:v>44.709068657319634</c:v>
                </c:pt>
                <c:pt idx="31">
                  <c:v>43.94719346139401</c:v>
                </c:pt>
                <c:pt idx="32">
                  <c:v>42.54272143020744</c:v>
                </c:pt>
                <c:pt idx="33">
                  <c:v>40.8177413816062</c:v>
                </c:pt>
                <c:pt idx="34">
                  <c:v>39.879291678152065</c:v>
                </c:pt>
                <c:pt idx="35">
                  <c:v>36.848675606589914</c:v>
                </c:pt>
                <c:pt idx="36">
                  <c:v>31.595561712224356</c:v>
                </c:pt>
                <c:pt idx="37">
                  <c:v>29.893061948419824</c:v>
                </c:pt>
                <c:pt idx="38">
                  <c:v>29.442421941817088</c:v>
                </c:pt>
                <c:pt idx="39">
                  <c:v>28.491928169404638</c:v>
                </c:pt>
                <c:pt idx="40">
                  <c:v>27.298488468783475</c:v>
                </c:pt>
                <c:pt idx="41">
                  <c:v>27.231693745397777</c:v>
                </c:pt>
                <c:pt idx="42">
                  <c:v>20.641619368618667</c:v>
                </c:pt>
                <c:pt idx="43">
                  <c:v>20.59479652459421</c:v>
                </c:pt>
                <c:pt idx="44">
                  <c:v>18.527078494619314</c:v>
                </c:pt>
                <c:pt idx="45">
                  <c:v>17.03680506031435</c:v>
                </c:pt>
                <c:pt idx="46">
                  <c:v>15.792742629551265</c:v>
                </c:pt>
                <c:pt idx="47">
                  <c:v>15.662556189920023</c:v>
                </c:pt>
                <c:pt idx="48">
                  <c:v>15.217731093874075</c:v>
                </c:pt>
                <c:pt idx="49">
                  <c:v>14.511965682907933</c:v>
                </c:pt>
                <c:pt idx="50">
                  <c:v>13.699348833492262</c:v>
                </c:pt>
                <c:pt idx="51">
                  <c:v>13.504598768052379</c:v>
                </c:pt>
                <c:pt idx="52">
                  <c:v>11.471142387810714</c:v>
                </c:pt>
                <c:pt idx="53">
                  <c:v>10.831444846548576</c:v>
                </c:pt>
                <c:pt idx="54">
                  <c:v>10.653740003069215</c:v>
                </c:pt>
                <c:pt idx="55">
                  <c:v>9.435347676565524</c:v>
                </c:pt>
                <c:pt idx="56">
                  <c:v>9.077939321366918</c:v>
                </c:pt>
                <c:pt idx="57">
                  <c:v>8.569762730592497</c:v>
                </c:pt>
                <c:pt idx="58">
                  <c:v>8.340458270284875</c:v>
                </c:pt>
                <c:pt idx="59">
                  <c:v>6.723636822350507</c:v>
                </c:pt>
                <c:pt idx="60">
                  <c:v>4.4796531104464234</c:v>
                </c:pt>
                <c:pt idx="61">
                  <c:v>0.15299804866491332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身心医学科</c:v>
                </c:pt>
                <c:pt idx="2">
                  <c:v>推拿科</c:v>
                </c:pt>
                <c:pt idx="3">
                  <c:v>微创骨科</c:v>
                </c:pt>
                <c:pt idx="4">
                  <c:v>风湿病科</c:v>
                </c:pt>
                <c:pt idx="5">
                  <c:v>脾胃科消化科合并</c:v>
                </c:pt>
                <c:pt idx="6">
                  <c:v>脾胃病科</c:v>
                </c:pt>
                <c:pt idx="7">
                  <c:v>肾脏内科</c:v>
                </c:pt>
                <c:pt idx="8">
                  <c:v>肿瘤内科</c:v>
                </c:pt>
                <c:pt idx="9">
                  <c:v>妇科</c:v>
                </c:pt>
                <c:pt idx="10">
                  <c:v>心病二科</c:v>
                </c:pt>
                <c:pt idx="11">
                  <c:v>耳鼻喉科</c:v>
                </c:pt>
                <c:pt idx="12">
                  <c:v>中医外治中心</c:v>
                </c:pt>
                <c:pt idx="13">
                  <c:v>妇二科</c:v>
                </c:pt>
                <c:pt idx="14">
                  <c:v>显微骨科</c:v>
                </c:pt>
                <c:pt idx="15">
                  <c:v>脑病二科</c:v>
                </c:pt>
                <c:pt idx="16">
                  <c:v>胸外科</c:v>
                </c:pt>
                <c:pt idx="17">
                  <c:v>治未病中心</c:v>
                </c:pt>
                <c:pt idx="18">
                  <c:v>肾病科</c:v>
                </c:pt>
                <c:pt idx="19">
                  <c:v>神经内科</c:v>
                </c:pt>
                <c:pt idx="20">
                  <c:v>医院</c:v>
                </c:pt>
                <c:pt idx="21">
                  <c:v>呼吸内科</c:v>
                </c:pt>
                <c:pt idx="22">
                  <c:v>周围血管科</c:v>
                </c:pt>
                <c:pt idx="23">
                  <c:v>妇科妇二科合并</c:v>
                </c:pt>
                <c:pt idx="24">
                  <c:v>肝病科</c:v>
                </c:pt>
                <c:pt idx="25">
                  <c:v>运动损伤骨科</c:v>
                </c:pt>
                <c:pt idx="26">
                  <c:v>内分泌科</c:v>
                </c:pt>
                <c:pt idx="27">
                  <c:v>小儿推拿科</c:v>
                </c:pt>
                <c:pt idx="28">
                  <c:v>神经外科</c:v>
                </c:pt>
                <c:pt idx="29">
                  <c:v>康复科</c:v>
                </c:pt>
                <c:pt idx="30">
                  <c:v>消化内科</c:v>
                </c:pt>
                <c:pt idx="31">
                  <c:v>脊柱骨科</c:v>
                </c:pt>
                <c:pt idx="32">
                  <c:v>男科</c:v>
                </c:pt>
                <c:pt idx="33">
                  <c:v>泌尿外科</c:v>
                </c:pt>
                <c:pt idx="34">
                  <c:v>心血管内科</c:v>
                </c:pt>
                <c:pt idx="35">
                  <c:v>中医经典科</c:v>
                </c:pt>
                <c:pt idx="36">
                  <c:v>创伤骨科</c:v>
                </c:pt>
                <c:pt idx="37">
                  <c:v>重症医学科</c:v>
                </c:pt>
                <c:pt idx="38">
                  <c:v>脑病三科</c:v>
                </c:pt>
                <c:pt idx="39">
                  <c:v>脑病一科</c:v>
                </c:pt>
                <c:pt idx="40">
                  <c:v>西区重症医学科</c:v>
                </c:pt>
                <c:pt idx="41">
                  <c:v>东区重症医学科</c:v>
                </c:pt>
                <c:pt idx="42">
                  <c:v>小儿骨科</c:v>
                </c:pt>
                <c:pt idx="43">
                  <c:v>肝胆外科</c:v>
                </c:pt>
                <c:pt idx="44">
                  <c:v>美容皮肤科</c:v>
                </c:pt>
                <c:pt idx="45">
                  <c:v>血液科</c:v>
                </c:pt>
                <c:pt idx="46">
                  <c:v>骨科</c:v>
                </c:pt>
                <c:pt idx="47">
                  <c:v>综合内科</c:v>
                </c:pt>
                <c:pt idx="48">
                  <c:v>产科</c:v>
                </c:pt>
                <c:pt idx="49">
                  <c:v>心病四科</c:v>
                </c:pt>
                <c:pt idx="50">
                  <c:v>普通外科</c:v>
                </c:pt>
                <c:pt idx="51">
                  <c:v>老年医学科</c:v>
                </c:pt>
                <c:pt idx="52">
                  <c:v>眼科</c:v>
                </c:pt>
                <c:pt idx="53">
                  <c:v>口腔科</c:v>
                </c:pt>
                <c:pt idx="54">
                  <c:v>东区肾病科</c:v>
                </c:pt>
                <c:pt idx="55">
                  <c:v>儿科</c:v>
                </c:pt>
                <c:pt idx="56">
                  <c:v>乳腺甲状腺外科</c:v>
                </c:pt>
                <c:pt idx="57">
                  <c:v>心病一科</c:v>
                </c:pt>
                <c:pt idx="58">
                  <c:v>肛肠科</c:v>
                </c:pt>
                <c:pt idx="59">
                  <c:v>针灸科</c:v>
                </c:pt>
                <c:pt idx="60">
                  <c:v>心病三科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97.82182110454231</c:v>
                </c:pt>
                <c:pt idx="2">
                  <c:v>95.9891054514938</c:v>
                </c:pt>
                <c:pt idx="3">
                  <c:v>95.69590181657938</c:v>
                </c:pt>
                <c:pt idx="4">
                  <c:v>94.71359181938278</c:v>
                </c:pt>
                <c:pt idx="5">
                  <c:v>94.31697468835222</c:v>
                </c:pt>
                <c:pt idx="6">
                  <c:v>93.95454780357397</c:v>
                </c:pt>
                <c:pt idx="7">
                  <c:v>92.30850330496686</c:v>
                </c:pt>
                <c:pt idx="8">
                  <c:v>92.02160662359528</c:v>
                </c:pt>
                <c:pt idx="9">
                  <c:v>90.19367706357329</c:v>
                </c:pt>
                <c:pt idx="10">
                  <c:v>88.59402419841722</c:v>
                </c:pt>
                <c:pt idx="11">
                  <c:v>87.15016331940326</c:v>
                </c:pt>
                <c:pt idx="12">
                  <c:v>84.88819921177836</c:v>
                </c:pt>
                <c:pt idx="13">
                  <c:v>84.5230101678433</c:v>
                </c:pt>
                <c:pt idx="14">
                  <c:v>83.55698373107839</c:v>
                </c:pt>
                <c:pt idx="15">
                  <c:v>75.74401929566223</c:v>
                </c:pt>
                <c:pt idx="16">
                  <c:v>75.10631232454564</c:v>
                </c:pt>
                <c:pt idx="17">
                  <c:v>74.64573696135022</c:v>
                </c:pt>
                <c:pt idx="18">
                  <c:v>71.79637645318624</c:v>
                </c:pt>
                <c:pt idx="19">
                  <c:v>69.38026221884012</c:v>
                </c:pt>
                <c:pt idx="20">
                  <c:v>67.79563580964202</c:v>
                </c:pt>
                <c:pt idx="21">
                  <c:v>63.48671659095338</c:v>
                </c:pt>
                <c:pt idx="22">
                  <c:v>63.118634594632695</c:v>
                </c:pt>
                <c:pt idx="23">
                  <c:v>63.05509221718219</c:v>
                </c:pt>
                <c:pt idx="24">
                  <c:v>61.58697606148429</c:v>
                </c:pt>
                <c:pt idx="25">
                  <c:v>59.90513176288357</c:v>
                </c:pt>
                <c:pt idx="26">
                  <c:v>55.67426716034314</c:v>
                </c:pt>
                <c:pt idx="27">
                  <c:v>52.706511345479576</c:v>
                </c:pt>
                <c:pt idx="28">
                  <c:v>52.36165946353504</c:v>
                </c:pt>
                <c:pt idx="29">
                  <c:v>52.237508213359106</c:v>
                </c:pt>
                <c:pt idx="30">
                  <c:v>51.28456987546982</c:v>
                </c:pt>
                <c:pt idx="31">
                  <c:v>46.99390793514892</c:v>
                </c:pt>
                <c:pt idx="32">
                  <c:v>46.815676783901104</c:v>
                </c:pt>
                <c:pt idx="33">
                  <c:v>46.64414040247504</c:v>
                </c:pt>
                <c:pt idx="34">
                  <c:v>42.62359990012475</c:v>
                </c:pt>
                <c:pt idx="35">
                  <c:v>36.2215758453613</c:v>
                </c:pt>
                <c:pt idx="36">
                  <c:v>35.52794781708743</c:v>
                </c:pt>
                <c:pt idx="37">
                  <c:v>34.208586058023634</c:v>
                </c:pt>
                <c:pt idx="38">
                  <c:v>33.76997466973418</c:v>
                </c:pt>
                <c:pt idx="39">
                  <c:v>31.732858592548297</c:v>
                </c:pt>
                <c:pt idx="40">
                  <c:v>30.805487685425355</c:v>
                </c:pt>
                <c:pt idx="41">
                  <c:v>27.24066373815184</c:v>
                </c:pt>
                <c:pt idx="42">
                  <c:v>24.59909797516833</c:v>
                </c:pt>
                <c:pt idx="43">
                  <c:v>24.26887238979538</c:v>
                </c:pt>
                <c:pt idx="44">
                  <c:v>20.572656814052394</c:v>
                </c:pt>
                <c:pt idx="45">
                  <c:v>20.48358703660876</c:v>
                </c:pt>
                <c:pt idx="46">
                  <c:v>16.657294043119197</c:v>
                </c:pt>
                <c:pt idx="47">
                  <c:v>16.65349094462029</c:v>
                </c:pt>
                <c:pt idx="48">
                  <c:v>16.484283020912933</c:v>
                </c:pt>
                <c:pt idx="49">
                  <c:v>16.2223743858342</c:v>
                </c:pt>
                <c:pt idx="50">
                  <c:v>14.565418963791544</c:v>
                </c:pt>
                <c:pt idx="51">
                  <c:v>14.227129860934635</c:v>
                </c:pt>
                <c:pt idx="52">
                  <c:v>12.52385040934919</c:v>
                </c:pt>
                <c:pt idx="53">
                  <c:v>11.729331050102259</c:v>
                </c:pt>
                <c:pt idx="54">
                  <c:v>9.052309925525023</c:v>
                </c:pt>
                <c:pt idx="55">
                  <c:v>6.797082545205403</c:v>
                </c:pt>
                <c:pt idx="56">
                  <c:v>5.788141318123998</c:v>
                </c:pt>
                <c:pt idx="57">
                  <c:v>4.282150713884159</c:v>
                </c:pt>
                <c:pt idx="58">
                  <c:v>2.8241720764353837</c:v>
                </c:pt>
                <c:pt idx="59">
                  <c:v>2.1489766113926265</c:v>
                </c:pt>
                <c:pt idx="60">
                  <c:v>0.8385549383396528</c:v>
                </c:pt>
                <c:pt idx="61">
                  <c:v>0.2456178329800742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神经外科</c:v>
                </c:pt>
                <c:pt idx="2">
                  <c:v>肿瘤内科</c:v>
                </c:pt>
                <c:pt idx="3">
                  <c:v>口腔科</c:v>
                </c:pt>
                <c:pt idx="4">
                  <c:v>推拿科</c:v>
                </c:pt>
                <c:pt idx="5">
                  <c:v>关节骨科</c:v>
                </c:pt>
                <c:pt idx="6">
                  <c:v>脊柱骨科</c:v>
                </c:pt>
                <c:pt idx="7">
                  <c:v>男科</c:v>
                </c:pt>
                <c:pt idx="8">
                  <c:v>小儿骨科</c:v>
                </c:pt>
                <c:pt idx="9">
                  <c:v>针灸科</c:v>
                </c:pt>
                <c:pt idx="10">
                  <c:v>肾病科</c:v>
                </c:pt>
                <c:pt idx="11">
                  <c:v>治未病中心</c:v>
                </c:pt>
                <c:pt idx="12">
                  <c:v>脑病一科</c:v>
                </c:pt>
                <c:pt idx="13">
                  <c:v>创伤骨科</c:v>
                </c:pt>
                <c:pt idx="14">
                  <c:v>身心医学科</c:v>
                </c:pt>
                <c:pt idx="15">
                  <c:v>脑病二科</c:v>
                </c:pt>
                <c:pt idx="16">
                  <c:v>妇二科</c:v>
                </c:pt>
                <c:pt idx="17">
                  <c:v>肛肠科</c:v>
                </c:pt>
                <c:pt idx="18">
                  <c:v>康复科</c:v>
                </c:pt>
                <c:pt idx="19">
                  <c:v>小儿推拿科</c:v>
                </c:pt>
                <c:pt idx="20">
                  <c:v>消化内科</c:v>
                </c:pt>
                <c:pt idx="21">
                  <c:v>医院</c:v>
                </c:pt>
                <c:pt idx="22">
                  <c:v>心病三科</c:v>
                </c:pt>
                <c:pt idx="23">
                  <c:v>心病一科</c:v>
                </c:pt>
                <c:pt idx="24">
                  <c:v>西区重症医学科</c:v>
                </c:pt>
                <c:pt idx="25">
                  <c:v>乳腺甲状腺外科</c:v>
                </c:pt>
                <c:pt idx="26">
                  <c:v>肝病科</c:v>
                </c:pt>
                <c:pt idx="27">
                  <c:v>胸外科</c:v>
                </c:pt>
                <c:pt idx="28">
                  <c:v>风湿病科</c:v>
                </c:pt>
                <c:pt idx="29">
                  <c:v>美容皮肤科</c:v>
                </c:pt>
                <c:pt idx="30">
                  <c:v>老年医学科</c:v>
                </c:pt>
                <c:pt idx="31">
                  <c:v>周围血管科</c:v>
                </c:pt>
                <c:pt idx="32">
                  <c:v>东区重症医学科</c:v>
                </c:pt>
                <c:pt idx="33">
                  <c:v>综合内科</c:v>
                </c:pt>
                <c:pt idx="34">
                  <c:v>运动损伤骨科</c:v>
                </c:pt>
                <c:pt idx="35">
                  <c:v>血液科</c:v>
                </c:pt>
                <c:pt idx="36">
                  <c:v>中医外治中心</c:v>
                </c:pt>
                <c:pt idx="37">
                  <c:v>脾胃病科</c:v>
                </c:pt>
                <c:pt idx="38">
                  <c:v>产科</c:v>
                </c:pt>
                <c:pt idx="39">
                  <c:v>肝胆外科</c:v>
                </c:pt>
                <c:pt idx="40">
                  <c:v>脑病三科</c:v>
                </c:pt>
                <c:pt idx="41">
                  <c:v>内分泌科</c:v>
                </c:pt>
                <c:pt idx="42">
                  <c:v>耳鼻喉科</c:v>
                </c:pt>
                <c:pt idx="43">
                  <c:v>妇科</c:v>
                </c:pt>
                <c:pt idx="44">
                  <c:v>东区肾病科</c:v>
                </c:pt>
                <c:pt idx="45">
                  <c:v>心病四科</c:v>
                </c:pt>
                <c:pt idx="46">
                  <c:v>骨科</c:v>
                </c:pt>
                <c:pt idx="47">
                  <c:v>泌尿外科</c:v>
                </c:pt>
                <c:pt idx="48">
                  <c:v>妇科妇二科合并</c:v>
                </c:pt>
                <c:pt idx="49">
                  <c:v>微创骨科</c:v>
                </c:pt>
                <c:pt idx="50">
                  <c:v>中医经典科</c:v>
                </c:pt>
                <c:pt idx="51">
                  <c:v>眼科</c:v>
                </c:pt>
                <c:pt idx="52">
                  <c:v>儿科</c:v>
                </c:pt>
                <c:pt idx="53">
                  <c:v>重症医学科</c:v>
                </c:pt>
                <c:pt idx="54">
                  <c:v>心病二科</c:v>
                </c:pt>
                <c:pt idx="55">
                  <c:v>显微骨科</c:v>
                </c:pt>
                <c:pt idx="56">
                  <c:v>心血管内科</c:v>
                </c:pt>
                <c:pt idx="57">
                  <c:v>神经内科</c:v>
                </c:pt>
                <c:pt idx="58">
                  <c:v>呼吸内科</c:v>
                </c:pt>
                <c:pt idx="59">
                  <c:v>普通外科</c:v>
                </c:pt>
                <c:pt idx="60">
                  <c:v>皮肤科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96.29170801936026</c:v>
                </c:pt>
                <c:pt idx="2">
                  <c:v>95.80518216320746</c:v>
                </c:pt>
                <c:pt idx="3">
                  <c:v>92.77487283862128</c:v>
                </c:pt>
                <c:pt idx="4">
                  <c:v>91.24929505380764</c:v>
                </c:pt>
                <c:pt idx="5">
                  <c:v>89.88200164062044</c:v>
                </c:pt>
                <c:pt idx="6">
                  <c:v>86.81900897770386</c:v>
                </c:pt>
                <c:pt idx="7">
                  <c:v>86.30601157355541</c:v>
                </c:pt>
                <c:pt idx="8">
                  <c:v>85.93547058425922</c:v>
                </c:pt>
                <c:pt idx="9">
                  <c:v>83.63587656983782</c:v>
                </c:pt>
                <c:pt idx="10">
                  <c:v>83.3248827180411</c:v>
                </c:pt>
                <c:pt idx="11">
                  <c:v>81.54419673759554</c:v>
                </c:pt>
                <c:pt idx="12">
                  <c:v>80.59626837384533</c:v>
                </c:pt>
                <c:pt idx="13">
                  <c:v>78.89501855555189</c:v>
                </c:pt>
                <c:pt idx="14">
                  <c:v>77.41811109630889</c:v>
                </c:pt>
                <c:pt idx="15">
                  <c:v>73.54324242050743</c:v>
                </c:pt>
                <c:pt idx="16">
                  <c:v>73.4438148025465</c:v>
                </c:pt>
                <c:pt idx="17">
                  <c:v>69.35749436819115</c:v>
                </c:pt>
                <c:pt idx="18">
                  <c:v>67.86248325257158</c:v>
                </c:pt>
                <c:pt idx="19">
                  <c:v>66.99455646347816</c:v>
                </c:pt>
                <c:pt idx="20">
                  <c:v>66.60259153229214</c:v>
                </c:pt>
                <c:pt idx="21">
                  <c:v>65.17969040641599</c:v>
                </c:pt>
                <c:pt idx="22">
                  <c:v>61.039291114993674</c:v>
                </c:pt>
                <c:pt idx="23">
                  <c:v>58.158417164375294</c:v>
                </c:pt>
                <c:pt idx="24">
                  <c:v>54.91911546530223</c:v>
                </c:pt>
                <c:pt idx="25">
                  <c:v>54.02014919445946</c:v>
                </c:pt>
                <c:pt idx="26">
                  <c:v>53.70400225054532</c:v>
                </c:pt>
                <c:pt idx="27">
                  <c:v>52.485032159212935</c:v>
                </c:pt>
                <c:pt idx="28">
                  <c:v>52.28332925025403</c:v>
                </c:pt>
                <c:pt idx="29">
                  <c:v>52.01201429681139</c:v>
                </c:pt>
                <c:pt idx="30">
                  <c:v>51.90976274085194</c:v>
                </c:pt>
                <c:pt idx="31">
                  <c:v>51.81957427236697</c:v>
                </c:pt>
                <c:pt idx="32">
                  <c:v>51.245423685756336</c:v>
                </c:pt>
                <c:pt idx="33">
                  <c:v>48.49649365722559</c:v>
                </c:pt>
                <c:pt idx="34">
                  <c:v>48.2637969874289</c:v>
                </c:pt>
                <c:pt idx="35">
                  <c:v>47.050478781623745</c:v>
                </c:pt>
                <c:pt idx="36">
                  <c:v>46.500266360864146</c:v>
                </c:pt>
                <c:pt idx="37">
                  <c:v>45.89391079934306</c:v>
                </c:pt>
                <c:pt idx="38">
                  <c:v>44.22124568433648</c:v>
                </c:pt>
                <c:pt idx="39">
                  <c:v>41.920230553059284</c:v>
                </c:pt>
                <c:pt idx="40">
                  <c:v>35.44136468837424</c:v>
                </c:pt>
                <c:pt idx="41">
                  <c:v>34.09690381710352</c:v>
                </c:pt>
                <c:pt idx="42">
                  <c:v>32.40907767412922</c:v>
                </c:pt>
                <c:pt idx="43">
                  <c:v>32.27295500827507</c:v>
                </c:pt>
                <c:pt idx="44">
                  <c:v>30.121706668115184</c:v>
                </c:pt>
                <c:pt idx="45">
                  <c:v>30.0084805299908</c:v>
                </c:pt>
                <c:pt idx="46">
                  <c:v>29.19121874850817</c:v>
                </c:pt>
                <c:pt idx="47">
                  <c:v>24.412716308272234</c:v>
                </c:pt>
                <c:pt idx="48">
                  <c:v>19.669435042768722</c:v>
                </c:pt>
                <c:pt idx="49">
                  <c:v>14.226575111184355</c:v>
                </c:pt>
                <c:pt idx="50">
                  <c:v>12.870576987734651</c:v>
                </c:pt>
                <c:pt idx="51">
                  <c:v>12.791042418621204</c:v>
                </c:pt>
                <c:pt idx="52">
                  <c:v>11.242604186700719</c:v>
                </c:pt>
                <c:pt idx="53">
                  <c:v>10.60188356708903</c:v>
                </c:pt>
                <c:pt idx="54">
                  <c:v>9.542252200154548</c:v>
                </c:pt>
                <c:pt idx="55">
                  <c:v>9.23715735435758</c:v>
                </c:pt>
                <c:pt idx="56">
                  <c:v>7.723532380806675</c:v>
                </c:pt>
                <c:pt idx="57">
                  <c:v>7.596709563783869</c:v>
                </c:pt>
                <c:pt idx="58">
                  <c:v>7.337833041525366</c:v>
                </c:pt>
                <c:pt idx="59">
                  <c:v>5.754751029516525</c:v>
                </c:pt>
                <c:pt idx="60">
                  <c:v>4.426478060030663</c:v>
                </c:pt>
                <c:pt idx="61">
                  <c:v>4.271094434632701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风湿病科</c:v>
                </c:pt>
                <c:pt idx="2">
                  <c:v>脾胃科消化科合并</c:v>
                </c:pt>
                <c:pt idx="3">
                  <c:v>心病四科</c:v>
                </c:pt>
                <c:pt idx="4">
                  <c:v>肝病科</c:v>
                </c:pt>
                <c:pt idx="5">
                  <c:v>运动损伤骨科</c:v>
                </c:pt>
                <c:pt idx="6">
                  <c:v>中医外治中心</c:v>
                </c:pt>
                <c:pt idx="7">
                  <c:v>肝胆外科</c:v>
                </c:pt>
                <c:pt idx="8">
                  <c:v>关节骨科</c:v>
                </c:pt>
                <c:pt idx="9">
                  <c:v>脑病二科</c:v>
                </c:pt>
                <c:pt idx="10">
                  <c:v>男科</c:v>
                </c:pt>
                <c:pt idx="11">
                  <c:v>肾脏内科</c:v>
                </c:pt>
                <c:pt idx="12">
                  <c:v>脑病一科</c:v>
                </c:pt>
                <c:pt idx="13">
                  <c:v>肿瘤内科</c:v>
                </c:pt>
                <c:pt idx="14">
                  <c:v>神经内科</c:v>
                </c:pt>
                <c:pt idx="15">
                  <c:v>周围血管科</c:v>
                </c:pt>
                <c:pt idx="16">
                  <c:v>老年医学科</c:v>
                </c:pt>
                <c:pt idx="17">
                  <c:v>妇科</c:v>
                </c:pt>
                <c:pt idx="18">
                  <c:v>心病二科</c:v>
                </c:pt>
                <c:pt idx="19">
                  <c:v>综合内科</c:v>
                </c:pt>
                <c:pt idx="20">
                  <c:v>小儿推拿科</c:v>
                </c:pt>
                <c:pt idx="21">
                  <c:v>康复科</c:v>
                </c:pt>
                <c:pt idx="22">
                  <c:v>肾病科</c:v>
                </c:pt>
                <c:pt idx="23">
                  <c:v>普通外科</c:v>
                </c:pt>
                <c:pt idx="24">
                  <c:v>重症医学科</c:v>
                </c:pt>
                <c:pt idx="25">
                  <c:v>骨科</c:v>
                </c:pt>
                <c:pt idx="26">
                  <c:v>泌尿外科</c:v>
                </c:pt>
                <c:pt idx="27">
                  <c:v>内分泌科</c:v>
                </c:pt>
                <c:pt idx="28">
                  <c:v>脾胃病科</c:v>
                </c:pt>
                <c:pt idx="29">
                  <c:v>显微骨科</c:v>
                </c:pt>
                <c:pt idx="30">
                  <c:v>东区重症医学科</c:v>
                </c:pt>
                <c:pt idx="31">
                  <c:v>心病三科</c:v>
                </c:pt>
                <c:pt idx="32">
                  <c:v>呼吸内科</c:v>
                </c:pt>
                <c:pt idx="33">
                  <c:v>微创骨科</c:v>
                </c:pt>
                <c:pt idx="34">
                  <c:v>乳腺甲状腺外科</c:v>
                </c:pt>
                <c:pt idx="35">
                  <c:v>治未病中心</c:v>
                </c:pt>
                <c:pt idx="36">
                  <c:v>妇科妇二科合并</c:v>
                </c:pt>
                <c:pt idx="37">
                  <c:v>东区肾病科</c:v>
                </c:pt>
                <c:pt idx="38">
                  <c:v>心血管内科</c:v>
                </c:pt>
                <c:pt idx="39">
                  <c:v>胸外科</c:v>
                </c:pt>
                <c:pt idx="40">
                  <c:v>创伤骨科</c:v>
                </c:pt>
                <c:pt idx="41">
                  <c:v>儿科</c:v>
                </c:pt>
                <c:pt idx="42">
                  <c:v>耳鼻喉科</c:v>
                </c:pt>
                <c:pt idx="43">
                  <c:v>消化内科</c:v>
                </c:pt>
                <c:pt idx="44">
                  <c:v>医院</c:v>
                </c:pt>
                <c:pt idx="45">
                  <c:v>神经外科</c:v>
                </c:pt>
                <c:pt idx="46">
                  <c:v>小儿骨科</c:v>
                </c:pt>
                <c:pt idx="47">
                  <c:v>针灸科</c:v>
                </c:pt>
                <c:pt idx="48">
                  <c:v>眼科</c:v>
                </c:pt>
                <c:pt idx="49">
                  <c:v>脑病三科</c:v>
                </c:pt>
                <c:pt idx="50">
                  <c:v>肛肠科</c:v>
                </c:pt>
                <c:pt idx="51">
                  <c:v>推拿科</c:v>
                </c:pt>
                <c:pt idx="52">
                  <c:v>产科</c:v>
                </c:pt>
                <c:pt idx="53">
                  <c:v>皮肤科</c:v>
                </c:pt>
                <c:pt idx="54">
                  <c:v>心病一科</c:v>
                </c:pt>
                <c:pt idx="55">
                  <c:v>妇二科</c:v>
                </c:pt>
                <c:pt idx="56">
                  <c:v>脊柱骨科</c:v>
                </c:pt>
                <c:pt idx="57">
                  <c:v>美容皮肤科</c:v>
                </c:pt>
                <c:pt idx="58">
                  <c:v>血液科</c:v>
                </c:pt>
                <c:pt idx="59">
                  <c:v>身心医学科</c:v>
                </c:pt>
                <c:pt idx="60">
                  <c:v>西区重症医学科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98.68454889495797</c:v>
                </c:pt>
                <c:pt idx="2">
                  <c:v>95.451569307618</c:v>
                </c:pt>
                <c:pt idx="3">
                  <c:v>92.6077009675749</c:v>
                </c:pt>
                <c:pt idx="4">
                  <c:v>91.72000307043095</c:v>
                </c:pt>
                <c:pt idx="5">
                  <c:v>90.89216746678237</c:v>
                </c:pt>
                <c:pt idx="6">
                  <c:v>90.80557515241912</c:v>
                </c:pt>
                <c:pt idx="7">
                  <c:v>90.34670453140662</c:v>
                </c:pt>
                <c:pt idx="8">
                  <c:v>90.26005739998132</c:v>
                </c:pt>
                <c:pt idx="9">
                  <c:v>89.59198859308412</c:v>
                </c:pt>
                <c:pt idx="10">
                  <c:v>89.29409884874384</c:v>
                </c:pt>
                <c:pt idx="11">
                  <c:v>89.2592044111083</c:v>
                </c:pt>
                <c:pt idx="12">
                  <c:v>88.4913958867501</c:v>
                </c:pt>
                <c:pt idx="13">
                  <c:v>86.6343950997119</c:v>
                </c:pt>
                <c:pt idx="14">
                  <c:v>85.01282882984017</c:v>
                </c:pt>
                <c:pt idx="15">
                  <c:v>83.15504871590731</c:v>
                </c:pt>
                <c:pt idx="16">
                  <c:v>81.06435132285996</c:v>
                </c:pt>
                <c:pt idx="17">
                  <c:v>80.51615032056162</c:v>
                </c:pt>
                <c:pt idx="18">
                  <c:v>80.36645316279117</c:v>
                </c:pt>
                <c:pt idx="19">
                  <c:v>80.27168135370859</c:v>
                </c:pt>
                <c:pt idx="20">
                  <c:v>79.68839446546058</c:v>
                </c:pt>
                <c:pt idx="21">
                  <c:v>78.8693612581646</c:v>
                </c:pt>
                <c:pt idx="22">
                  <c:v>77.5789259534228</c:v>
                </c:pt>
                <c:pt idx="23">
                  <c:v>76.59110841073682</c:v>
                </c:pt>
                <c:pt idx="24">
                  <c:v>76.5042238923937</c:v>
                </c:pt>
                <c:pt idx="25">
                  <c:v>73.62344115795236</c:v>
                </c:pt>
                <c:pt idx="26">
                  <c:v>71.93293935722494</c:v>
                </c:pt>
                <c:pt idx="27">
                  <c:v>70.6991706245022</c:v>
                </c:pt>
                <c:pt idx="28">
                  <c:v>69.52745978030853</c:v>
                </c:pt>
                <c:pt idx="29">
                  <c:v>68.41697463063096</c:v>
                </c:pt>
                <c:pt idx="30">
                  <c:v>62.21123681112972</c:v>
                </c:pt>
                <c:pt idx="31">
                  <c:v>59.5883891590186</c:v>
                </c:pt>
                <c:pt idx="32">
                  <c:v>58.833536251442034</c:v>
                </c:pt>
                <c:pt idx="33">
                  <c:v>58.627475374500854</c:v>
                </c:pt>
                <c:pt idx="34">
                  <c:v>57.94448424561494</c:v>
                </c:pt>
                <c:pt idx="35">
                  <c:v>55.23898131337716</c:v>
                </c:pt>
                <c:pt idx="36">
                  <c:v>51.64897819550926</c:v>
                </c:pt>
                <c:pt idx="37">
                  <c:v>51.22777509406604</c:v>
                </c:pt>
                <c:pt idx="38">
                  <c:v>50.76933418357922</c:v>
                </c:pt>
                <c:pt idx="39">
                  <c:v>49.47150764738278</c:v>
                </c:pt>
                <c:pt idx="40">
                  <c:v>49.308231117869454</c:v>
                </c:pt>
                <c:pt idx="41">
                  <c:v>48.17589408745667</c:v>
                </c:pt>
                <c:pt idx="42">
                  <c:v>47.99048362215992</c:v>
                </c:pt>
                <c:pt idx="43">
                  <c:v>47.740034493873154</c:v>
                </c:pt>
                <c:pt idx="44">
                  <c:v>47.106736065659035</c:v>
                </c:pt>
                <c:pt idx="45">
                  <c:v>44.637188749713005</c:v>
                </c:pt>
                <c:pt idx="46">
                  <c:v>42.143861718239975</c:v>
                </c:pt>
                <c:pt idx="47">
                  <c:v>36.2380112007922</c:v>
                </c:pt>
                <c:pt idx="48">
                  <c:v>35.714009491224886</c:v>
                </c:pt>
                <c:pt idx="49">
                  <c:v>30.041447520565413</c:v>
                </c:pt>
                <c:pt idx="50">
                  <c:v>29.756080229692063</c:v>
                </c:pt>
                <c:pt idx="51">
                  <c:v>29.46745854109972</c:v>
                </c:pt>
                <c:pt idx="52">
                  <c:v>28.57273804782259</c:v>
                </c:pt>
                <c:pt idx="53">
                  <c:v>26.78811987722747</c:v>
                </c:pt>
                <c:pt idx="54">
                  <c:v>24.912418330564577</c:v>
                </c:pt>
                <c:pt idx="55">
                  <c:v>23.223969433323155</c:v>
                </c:pt>
                <c:pt idx="56">
                  <c:v>18.28788424912262</c:v>
                </c:pt>
                <c:pt idx="57">
                  <c:v>12.154672119710927</c:v>
                </c:pt>
                <c:pt idx="58">
                  <c:v>10.471150707525222</c:v>
                </c:pt>
                <c:pt idx="59">
                  <c:v>5.793475491811774</c:v>
                </c:pt>
                <c:pt idx="60">
                  <c:v>3.8131394241761636</c:v>
                </c:pt>
                <c:pt idx="61">
                  <c:v>2.0970829998528018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关节骨科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小儿推拿科</c:v>
                </c:pt>
                <c:pt idx="5">
                  <c:v>男科</c:v>
                </c:pt>
                <c:pt idx="6">
                  <c:v>皮肤科</c:v>
                </c:pt>
                <c:pt idx="7">
                  <c:v>肾病科</c:v>
                </c:pt>
                <c:pt idx="8">
                  <c:v>运动损伤骨科</c:v>
                </c:pt>
                <c:pt idx="9">
                  <c:v>产科</c:v>
                </c:pt>
                <c:pt idx="10">
                  <c:v>风湿病科</c:v>
                </c:pt>
                <c:pt idx="11">
                  <c:v>老年医学科</c:v>
                </c:pt>
                <c:pt idx="12">
                  <c:v>心病三科</c:v>
                </c:pt>
                <c:pt idx="13">
                  <c:v>心病二科</c:v>
                </c:pt>
                <c:pt idx="14">
                  <c:v>呼吸内科</c:v>
                </c:pt>
                <c:pt idx="15">
                  <c:v>妇科妇二科合并</c:v>
                </c:pt>
                <c:pt idx="16">
                  <c:v>脑病一科</c:v>
                </c:pt>
                <c:pt idx="17">
                  <c:v>中医外治中心</c:v>
                </c:pt>
                <c:pt idx="18">
                  <c:v>内分泌科</c:v>
                </c:pt>
                <c:pt idx="19">
                  <c:v>泌尿外科</c:v>
                </c:pt>
                <c:pt idx="20">
                  <c:v>显微骨科</c:v>
                </c:pt>
                <c:pt idx="21">
                  <c:v>儿科</c:v>
                </c:pt>
                <c:pt idx="22">
                  <c:v>消化内科</c:v>
                </c:pt>
                <c:pt idx="23">
                  <c:v>治未病中心</c:v>
                </c:pt>
                <c:pt idx="24">
                  <c:v>微创骨科</c:v>
                </c:pt>
                <c:pt idx="25">
                  <c:v>肝病科</c:v>
                </c:pt>
                <c:pt idx="26">
                  <c:v>肾脏内科</c:v>
                </c:pt>
                <c:pt idx="27">
                  <c:v>神经外科</c:v>
                </c:pt>
                <c:pt idx="28">
                  <c:v>心病一科</c:v>
                </c:pt>
                <c:pt idx="29">
                  <c:v>口腔科</c:v>
                </c:pt>
                <c:pt idx="30">
                  <c:v>肛肠科</c:v>
                </c:pt>
                <c:pt idx="31">
                  <c:v>妇科</c:v>
                </c:pt>
                <c:pt idx="32">
                  <c:v>针灸科</c:v>
                </c:pt>
                <c:pt idx="33">
                  <c:v>重症医学科</c:v>
                </c:pt>
                <c:pt idx="34">
                  <c:v>综合内科</c:v>
                </c:pt>
                <c:pt idx="35">
                  <c:v>胸外科</c:v>
                </c:pt>
                <c:pt idx="36">
                  <c:v>脊柱骨科</c:v>
                </c:pt>
                <c:pt idx="37">
                  <c:v>东区重症医学科</c:v>
                </c:pt>
                <c:pt idx="38">
                  <c:v>眼科</c:v>
                </c:pt>
                <c:pt idx="39">
                  <c:v>普通外科</c:v>
                </c:pt>
                <c:pt idx="40">
                  <c:v>周围血管科</c:v>
                </c:pt>
                <c:pt idx="41">
                  <c:v>耳鼻喉科</c:v>
                </c:pt>
                <c:pt idx="42">
                  <c:v>推拿科</c:v>
                </c:pt>
                <c:pt idx="43">
                  <c:v>心病四科</c:v>
                </c:pt>
                <c:pt idx="44">
                  <c:v>血液科</c:v>
                </c:pt>
                <c:pt idx="45">
                  <c:v>美容皮肤科</c:v>
                </c:pt>
                <c:pt idx="46">
                  <c:v>乳腺甲状腺外科</c:v>
                </c:pt>
                <c:pt idx="47">
                  <c:v>肿瘤内科</c:v>
                </c:pt>
                <c:pt idx="48">
                  <c:v>骨科</c:v>
                </c:pt>
                <c:pt idx="49">
                  <c:v>康复科</c:v>
                </c:pt>
                <c:pt idx="50">
                  <c:v>西区重症医学科</c:v>
                </c:pt>
                <c:pt idx="51">
                  <c:v>创伤骨科</c:v>
                </c:pt>
                <c:pt idx="52">
                  <c:v>肝胆外科</c:v>
                </c:pt>
                <c:pt idx="53">
                  <c:v>妇二科</c:v>
                </c:pt>
                <c:pt idx="54">
                  <c:v>神经内科</c:v>
                </c:pt>
                <c:pt idx="55">
                  <c:v>东区肾病科</c:v>
                </c:pt>
                <c:pt idx="56">
                  <c:v>脑病二科</c:v>
                </c:pt>
                <c:pt idx="57">
                  <c:v>脾胃科消化科合并</c:v>
                </c:pt>
                <c:pt idx="58">
                  <c:v>中医经典科</c:v>
                </c:pt>
                <c:pt idx="59">
                  <c:v>身心医学科</c:v>
                </c:pt>
                <c:pt idx="60">
                  <c:v>心血管内科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14.485824724994501</c:v>
                </c:pt>
                <c:pt idx="2">
                  <c:v>8.503680703920056</c:v>
                </c:pt>
                <c:pt idx="3">
                  <c:v>7.391434486707294</c:v>
                </c:pt>
                <c:pt idx="4">
                  <c:v>5.096264623604603</c:v>
                </c:pt>
                <c:pt idx="5">
                  <c:v>5.009676968245597</c:v>
                </c:pt>
                <c:pt idx="6">
                  <c:v>4.731936168835092</c:v>
                </c:pt>
                <c:pt idx="7">
                  <c:v>4.661325545572249</c:v>
                </c:pt>
                <c:pt idx="8">
                  <c:v>4.437436861951059</c:v>
                </c:pt>
                <c:pt idx="9">
                  <c:v>4.0923609612553395</c:v>
                </c:pt>
                <c:pt idx="10">
                  <c:v>3.179672019832458</c:v>
                </c:pt>
                <c:pt idx="11">
                  <c:v>3.0793828088168156</c:v>
                </c:pt>
                <c:pt idx="12">
                  <c:v>2.1787443128125967</c:v>
                </c:pt>
                <c:pt idx="13">
                  <c:v>2.093755928712923</c:v>
                </c:pt>
                <c:pt idx="14">
                  <c:v>2.0690397026850293</c:v>
                </c:pt>
                <c:pt idx="15">
                  <c:v>2.0205600220454056</c:v>
                </c:pt>
                <c:pt idx="16">
                  <c:v>2.0106048218441246</c:v>
                </c:pt>
                <c:pt idx="17">
                  <c:v>1.6544289238433532</c:v>
                </c:pt>
                <c:pt idx="18">
                  <c:v>1.5640121893926051</c:v>
                </c:pt>
                <c:pt idx="19">
                  <c:v>1.5263941612140421</c:v>
                </c:pt>
                <c:pt idx="20">
                  <c:v>1.5189401380345153</c:v>
                </c:pt>
                <c:pt idx="21">
                  <c:v>1.4790219055165044</c:v>
                </c:pt>
                <c:pt idx="22">
                  <c:v>1.4074537269037537</c:v>
                </c:pt>
                <c:pt idx="23">
                  <c:v>1.3935819551326383</c:v>
                </c:pt>
                <c:pt idx="24">
                  <c:v>1.3686839080007345</c:v>
                </c:pt>
                <c:pt idx="25">
                  <c:v>1.1510504054773005</c:v>
                </c:pt>
                <c:pt idx="26">
                  <c:v>1.1077009956070674</c:v>
                </c:pt>
                <c:pt idx="27">
                  <c:v>1.0505405837268595</c:v>
                </c:pt>
                <c:pt idx="28">
                  <c:v>1.0100523264331063</c:v>
                </c:pt>
                <c:pt idx="29">
                  <c:v>1.008986932029617</c:v>
                </c:pt>
                <c:pt idx="30">
                  <c:v>0.8144880475712104</c:v>
                </c:pt>
                <c:pt idx="31">
                  <c:v>0.7755493748972653</c:v>
                </c:pt>
                <c:pt idx="32">
                  <c:v>0.7684336795976228</c:v>
                </c:pt>
                <c:pt idx="33">
                  <c:v>0.7571668311006543</c:v>
                </c:pt>
                <c:pt idx="34">
                  <c:v>0.7178215360124769</c:v>
                </c:pt>
                <c:pt idx="35">
                  <c:v>0.706951075774197</c:v>
                </c:pt>
                <c:pt idx="36">
                  <c:v>0.7046610220744418</c:v>
                </c:pt>
                <c:pt idx="37">
                  <c:v>0.6284846535783307</c:v>
                </c:pt>
                <c:pt idx="38">
                  <c:v>0.6182393656726998</c:v>
                </c:pt>
                <c:pt idx="39">
                  <c:v>0.5871536929090944</c:v>
                </c:pt>
                <c:pt idx="40">
                  <c:v>0.5826608420917504</c:v>
                </c:pt>
                <c:pt idx="41">
                  <c:v>0.5811729276999497</c:v>
                </c:pt>
                <c:pt idx="42">
                  <c:v>0.5660750598677222</c:v>
                </c:pt>
                <c:pt idx="43">
                  <c:v>0.5489355382662219</c:v>
                </c:pt>
                <c:pt idx="44">
                  <c:v>0.516676320429645</c:v>
                </c:pt>
                <c:pt idx="45">
                  <c:v>0.49395856208390965</c:v>
                </c:pt>
                <c:pt idx="46">
                  <c:v>0.48125615178241676</c:v>
                </c:pt>
                <c:pt idx="47">
                  <c:v>0.46396897333464115</c:v>
                </c:pt>
                <c:pt idx="48">
                  <c:v>0.4555826055862025</c:v>
                </c:pt>
                <c:pt idx="49">
                  <c:v>0.4491677547842429</c:v>
                </c:pt>
                <c:pt idx="50">
                  <c:v>0.44764120497887083</c:v>
                </c:pt>
                <c:pt idx="51">
                  <c:v>0.43979488565296576</c:v>
                </c:pt>
                <c:pt idx="52">
                  <c:v>0.4340922872727516</c:v>
                </c:pt>
                <c:pt idx="53">
                  <c:v>0.4327010682190624</c:v>
                </c:pt>
                <c:pt idx="54">
                  <c:v>0.414819292613932</c:v>
                </c:pt>
                <c:pt idx="55">
                  <c:v>0.41091030625412533</c:v>
                </c:pt>
                <c:pt idx="56">
                  <c:v>0.40395493877254557</c:v>
                </c:pt>
                <c:pt idx="57">
                  <c:v>0.38342276836573524</c:v>
                </c:pt>
                <c:pt idx="58">
                  <c:v>0.3708952662553271</c:v>
                </c:pt>
                <c:pt idx="59">
                  <c:v>0.36416854024913864</c:v>
                </c:pt>
                <c:pt idx="60">
                  <c:v>0.3590747102406724</c:v>
                </c:pt>
                <c:pt idx="61">
                  <c:v>0.35787872684683514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内分泌科</c:v>
                </c:pt>
                <c:pt idx="2">
                  <c:v>脾胃科消化科合并</c:v>
                </c:pt>
                <c:pt idx="3">
                  <c:v>骨科</c:v>
                </c:pt>
                <c:pt idx="4">
                  <c:v>西区重症医学科</c:v>
                </c:pt>
                <c:pt idx="5">
                  <c:v>肿瘤内科</c:v>
                </c:pt>
                <c:pt idx="6">
                  <c:v>心病四科</c:v>
                </c:pt>
                <c:pt idx="7">
                  <c:v>泌尿外科</c:v>
                </c:pt>
                <c:pt idx="8">
                  <c:v>口腔科</c:v>
                </c:pt>
                <c:pt idx="9">
                  <c:v>综合内科</c:v>
                </c:pt>
                <c:pt idx="10">
                  <c:v>关节骨科</c:v>
                </c:pt>
                <c:pt idx="11">
                  <c:v>脑病一科</c:v>
                </c:pt>
                <c:pt idx="12">
                  <c:v>肛肠科</c:v>
                </c:pt>
                <c:pt idx="13">
                  <c:v>中医经典科</c:v>
                </c:pt>
                <c:pt idx="14">
                  <c:v>皮肤科</c:v>
                </c:pt>
                <c:pt idx="15">
                  <c:v>胸外科</c:v>
                </c:pt>
                <c:pt idx="16">
                  <c:v>心病一科</c:v>
                </c:pt>
                <c:pt idx="17">
                  <c:v>周围血管科</c:v>
                </c:pt>
                <c:pt idx="18">
                  <c:v>乳腺甲状腺外科</c:v>
                </c:pt>
                <c:pt idx="19">
                  <c:v>血液科</c:v>
                </c:pt>
                <c:pt idx="20">
                  <c:v>眼科</c:v>
                </c:pt>
                <c:pt idx="21">
                  <c:v>风湿病科</c:v>
                </c:pt>
                <c:pt idx="22">
                  <c:v>东区重症医学科</c:v>
                </c:pt>
                <c:pt idx="23">
                  <c:v>妇科</c:v>
                </c:pt>
                <c:pt idx="24">
                  <c:v>脾胃病科</c:v>
                </c:pt>
                <c:pt idx="25">
                  <c:v>东区肾病科</c:v>
                </c:pt>
                <c:pt idx="26">
                  <c:v>老年医学科</c:v>
                </c:pt>
                <c:pt idx="27">
                  <c:v>脊柱骨科</c:v>
                </c:pt>
                <c:pt idx="28">
                  <c:v>妇二科</c:v>
                </c:pt>
                <c:pt idx="29">
                  <c:v>推拿科</c:v>
                </c:pt>
                <c:pt idx="30">
                  <c:v>康复科</c:v>
                </c:pt>
                <c:pt idx="31">
                  <c:v>呼吸内科</c:v>
                </c:pt>
                <c:pt idx="32">
                  <c:v>肝胆外科</c:v>
                </c:pt>
                <c:pt idx="33">
                  <c:v>肾脏内科</c:v>
                </c:pt>
                <c:pt idx="34">
                  <c:v>男科</c:v>
                </c:pt>
                <c:pt idx="35">
                  <c:v>治未病中心</c:v>
                </c:pt>
                <c:pt idx="36">
                  <c:v>微创骨科</c:v>
                </c:pt>
                <c:pt idx="37">
                  <c:v>脑病三科</c:v>
                </c:pt>
                <c:pt idx="38">
                  <c:v>小儿推拿科</c:v>
                </c:pt>
                <c:pt idx="39">
                  <c:v>身心医学科</c:v>
                </c:pt>
                <c:pt idx="40">
                  <c:v>产科</c:v>
                </c:pt>
                <c:pt idx="41">
                  <c:v>心血管内科</c:v>
                </c:pt>
                <c:pt idx="42">
                  <c:v>小儿骨科</c:v>
                </c:pt>
                <c:pt idx="43">
                  <c:v>医院</c:v>
                </c:pt>
                <c:pt idx="44">
                  <c:v>心病三科</c:v>
                </c:pt>
                <c:pt idx="45">
                  <c:v>显微骨科</c:v>
                </c:pt>
                <c:pt idx="46">
                  <c:v>神经内科</c:v>
                </c:pt>
                <c:pt idx="47">
                  <c:v>创伤骨科</c:v>
                </c:pt>
                <c:pt idx="48">
                  <c:v>耳鼻喉科</c:v>
                </c:pt>
                <c:pt idx="49">
                  <c:v>运动损伤骨科</c:v>
                </c:pt>
                <c:pt idx="50">
                  <c:v>脑病二科</c:v>
                </c:pt>
                <c:pt idx="51">
                  <c:v>肾病科</c:v>
                </c:pt>
                <c:pt idx="52">
                  <c:v>中医外治中心</c:v>
                </c:pt>
                <c:pt idx="53">
                  <c:v>儿科</c:v>
                </c:pt>
                <c:pt idx="54">
                  <c:v>妇科妇二科合并</c:v>
                </c:pt>
                <c:pt idx="55">
                  <c:v>心病二科</c:v>
                </c:pt>
                <c:pt idx="56">
                  <c:v>肝病科</c:v>
                </c:pt>
                <c:pt idx="57">
                  <c:v>消化内科</c:v>
                </c:pt>
                <c:pt idx="58">
                  <c:v>神经外科</c:v>
                </c:pt>
                <c:pt idx="59">
                  <c:v>美容皮肤科</c:v>
                </c:pt>
                <c:pt idx="60">
                  <c:v>普通外科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97.40625774819797</c:v>
                </c:pt>
                <c:pt idx="2">
                  <c:v>97.22191345469587</c:v>
                </c:pt>
                <c:pt idx="3">
                  <c:v>97.10448334940153</c:v>
                </c:pt>
                <c:pt idx="4">
                  <c:v>96.34670519255853</c:v>
                </c:pt>
                <c:pt idx="5">
                  <c:v>95.47512263774584</c:v>
                </c:pt>
                <c:pt idx="6">
                  <c:v>95.1749514303262</c:v>
                </c:pt>
                <c:pt idx="7">
                  <c:v>92.25986778432674</c:v>
                </c:pt>
                <c:pt idx="8">
                  <c:v>91.93687445968197</c:v>
                </c:pt>
                <c:pt idx="9">
                  <c:v>91.69400634648929</c:v>
                </c:pt>
                <c:pt idx="10">
                  <c:v>90.77248345818523</c:v>
                </c:pt>
                <c:pt idx="11">
                  <c:v>86.9913246692913</c:v>
                </c:pt>
                <c:pt idx="12">
                  <c:v>85.55918342221052</c:v>
                </c:pt>
                <c:pt idx="13">
                  <c:v>83.95287378135157</c:v>
                </c:pt>
                <c:pt idx="14">
                  <c:v>81.12027912081265</c:v>
                </c:pt>
                <c:pt idx="15">
                  <c:v>80.0398726922959</c:v>
                </c:pt>
                <c:pt idx="16">
                  <c:v>79.68559349183862</c:v>
                </c:pt>
                <c:pt idx="17">
                  <c:v>79.26095821977624</c:v>
                </c:pt>
                <c:pt idx="18">
                  <c:v>78.00164553251344</c:v>
                </c:pt>
                <c:pt idx="19">
                  <c:v>76.95699602058016</c:v>
                </c:pt>
                <c:pt idx="20">
                  <c:v>68.09680656667034</c:v>
                </c:pt>
                <c:pt idx="21">
                  <c:v>63.24867261315296</c:v>
                </c:pt>
                <c:pt idx="22">
                  <c:v>62.7315939628913</c:v>
                </c:pt>
                <c:pt idx="23">
                  <c:v>59.67625198018652</c:v>
                </c:pt>
                <c:pt idx="24">
                  <c:v>59.31588226791882</c:v>
                </c:pt>
                <c:pt idx="25">
                  <c:v>57.96524713008293</c:v>
                </c:pt>
                <c:pt idx="26">
                  <c:v>56.53606692922272</c:v>
                </c:pt>
                <c:pt idx="27">
                  <c:v>56.06411338277323</c:v>
                </c:pt>
                <c:pt idx="28">
                  <c:v>54.12267955180175</c:v>
                </c:pt>
                <c:pt idx="29">
                  <c:v>53.95437141213827</c:v>
                </c:pt>
                <c:pt idx="30">
                  <c:v>53.54408303516059</c:v>
                </c:pt>
                <c:pt idx="31">
                  <c:v>51.94744961812161</c:v>
                </c:pt>
                <c:pt idx="32">
                  <c:v>51.18030978572307</c:v>
                </c:pt>
                <c:pt idx="33">
                  <c:v>47.04969657747569</c:v>
                </c:pt>
                <c:pt idx="34">
                  <c:v>46.21690571559937</c:v>
                </c:pt>
                <c:pt idx="35">
                  <c:v>46.06954495705184</c:v>
                </c:pt>
                <c:pt idx="36">
                  <c:v>45.294787178365645</c:v>
                </c:pt>
                <c:pt idx="37">
                  <c:v>44.837164319768206</c:v>
                </c:pt>
                <c:pt idx="38">
                  <c:v>42.880458386299004</c:v>
                </c:pt>
                <c:pt idx="39">
                  <c:v>40.23954581921036</c:v>
                </c:pt>
                <c:pt idx="40">
                  <c:v>39.96102098064269</c:v>
                </c:pt>
                <c:pt idx="41">
                  <c:v>39.38487689771395</c:v>
                </c:pt>
                <c:pt idx="42">
                  <c:v>38.93019534074908</c:v>
                </c:pt>
                <c:pt idx="43">
                  <c:v>38.90914346338973</c:v>
                </c:pt>
                <c:pt idx="44">
                  <c:v>37.485602321924304</c:v>
                </c:pt>
                <c:pt idx="45">
                  <c:v>36.77699203643759</c:v>
                </c:pt>
                <c:pt idx="46">
                  <c:v>35.86369970229875</c:v>
                </c:pt>
                <c:pt idx="47">
                  <c:v>35.55002226794891</c:v>
                </c:pt>
                <c:pt idx="48">
                  <c:v>32.590569274654364</c:v>
                </c:pt>
                <c:pt idx="49">
                  <c:v>31.929780755339788</c:v>
                </c:pt>
                <c:pt idx="50">
                  <c:v>29.039200187583322</c:v>
                </c:pt>
                <c:pt idx="51">
                  <c:v>24.19997709715426</c:v>
                </c:pt>
                <c:pt idx="52">
                  <c:v>18.91807486549054</c:v>
                </c:pt>
                <c:pt idx="53">
                  <c:v>18.704907225138577</c:v>
                </c:pt>
                <c:pt idx="54">
                  <c:v>17.85626325718987</c:v>
                </c:pt>
                <c:pt idx="55">
                  <c:v>14.418595129085244</c:v>
                </c:pt>
                <c:pt idx="56">
                  <c:v>12.669455679593103</c:v>
                </c:pt>
                <c:pt idx="57">
                  <c:v>10.295809713289254</c:v>
                </c:pt>
                <c:pt idx="58">
                  <c:v>9.87993909098285</c:v>
                </c:pt>
                <c:pt idx="59">
                  <c:v>8.262322451644213</c:v>
                </c:pt>
                <c:pt idx="60">
                  <c:v>7.552445265614608</c:v>
                </c:pt>
                <c:pt idx="61">
                  <c:v>0.9199315227964131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东区重症医学科</c:v>
                </c:pt>
                <c:pt idx="2">
                  <c:v>产科</c:v>
                </c:pt>
                <c:pt idx="3">
                  <c:v>内分泌科</c:v>
                </c:pt>
                <c:pt idx="4">
                  <c:v>胸外科</c:v>
                </c:pt>
                <c:pt idx="5">
                  <c:v>神经内科</c:v>
                </c:pt>
                <c:pt idx="6">
                  <c:v>肾病科</c:v>
                </c:pt>
                <c:pt idx="7">
                  <c:v>西区重症医学科</c:v>
                </c:pt>
                <c:pt idx="8">
                  <c:v>脊柱骨科</c:v>
                </c:pt>
                <c:pt idx="9">
                  <c:v>耳鼻喉科</c:v>
                </c:pt>
                <c:pt idx="10">
                  <c:v>针灸科</c:v>
                </c:pt>
                <c:pt idx="11">
                  <c:v>心病一科</c:v>
                </c:pt>
                <c:pt idx="12">
                  <c:v>运动损伤骨科</c:v>
                </c:pt>
                <c:pt idx="13">
                  <c:v>心病三科</c:v>
                </c:pt>
                <c:pt idx="14">
                  <c:v>脾胃科消化科合并</c:v>
                </c:pt>
                <c:pt idx="15">
                  <c:v>重症医学科</c:v>
                </c:pt>
                <c:pt idx="16">
                  <c:v>肝胆外科</c:v>
                </c:pt>
                <c:pt idx="17">
                  <c:v>妇二科</c:v>
                </c:pt>
                <c:pt idx="18">
                  <c:v>心病四科</c:v>
                </c:pt>
                <c:pt idx="19">
                  <c:v>消化内科</c:v>
                </c:pt>
                <c:pt idx="20">
                  <c:v>骨科</c:v>
                </c:pt>
                <c:pt idx="21">
                  <c:v>脑病二科</c:v>
                </c:pt>
                <c:pt idx="22">
                  <c:v>综合内科</c:v>
                </c:pt>
                <c:pt idx="23">
                  <c:v>男科</c:v>
                </c:pt>
                <c:pt idx="24">
                  <c:v>心血管内科</c:v>
                </c:pt>
                <c:pt idx="25">
                  <c:v>肝病科</c:v>
                </c:pt>
                <c:pt idx="26">
                  <c:v>显微骨科</c:v>
                </c:pt>
                <c:pt idx="27">
                  <c:v>风湿病科</c:v>
                </c:pt>
                <c:pt idx="28">
                  <c:v>肾脏内科</c:v>
                </c:pt>
                <c:pt idx="29">
                  <c:v>呼吸内科</c:v>
                </c:pt>
                <c:pt idx="30">
                  <c:v>微创骨科</c:v>
                </c:pt>
                <c:pt idx="31">
                  <c:v>美容皮肤科</c:v>
                </c:pt>
                <c:pt idx="32">
                  <c:v>肛肠科</c:v>
                </c:pt>
                <c:pt idx="33">
                  <c:v>血液科</c:v>
                </c:pt>
                <c:pt idx="34">
                  <c:v>普通外科</c:v>
                </c:pt>
                <c:pt idx="35">
                  <c:v>儿科</c:v>
                </c:pt>
                <c:pt idx="36">
                  <c:v>眼科</c:v>
                </c:pt>
                <c:pt idx="37">
                  <c:v>小儿骨科</c:v>
                </c:pt>
                <c:pt idx="38">
                  <c:v>脾胃病科</c:v>
                </c:pt>
                <c:pt idx="39">
                  <c:v>关节骨科</c:v>
                </c:pt>
                <c:pt idx="40">
                  <c:v>小儿推拿科</c:v>
                </c:pt>
                <c:pt idx="41">
                  <c:v>创伤骨科</c:v>
                </c:pt>
                <c:pt idx="42">
                  <c:v>乳腺甲状腺外科</c:v>
                </c:pt>
                <c:pt idx="43">
                  <c:v>口腔科</c:v>
                </c:pt>
                <c:pt idx="44">
                  <c:v>中医外治中心</c:v>
                </c:pt>
                <c:pt idx="45">
                  <c:v>周围血管科</c:v>
                </c:pt>
                <c:pt idx="46">
                  <c:v>妇科妇二科合并</c:v>
                </c:pt>
                <c:pt idx="47">
                  <c:v>脑病一科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泌尿外科</c:v>
                </c:pt>
                <c:pt idx="51">
                  <c:v>治未病中心</c:v>
                </c:pt>
                <c:pt idx="52">
                  <c:v>肿瘤内科</c:v>
                </c:pt>
                <c:pt idx="53">
                  <c:v>身心医学科</c:v>
                </c:pt>
                <c:pt idx="54">
                  <c:v>中医经典科</c:v>
                </c:pt>
                <c:pt idx="55">
                  <c:v>皮肤科</c:v>
                </c:pt>
                <c:pt idx="56">
                  <c:v>老年医学科</c:v>
                </c:pt>
                <c:pt idx="57">
                  <c:v>脑病三科</c:v>
                </c:pt>
                <c:pt idx="58">
                  <c:v>康复科</c:v>
                </c:pt>
                <c:pt idx="59">
                  <c:v>医院</c:v>
                </c:pt>
                <c:pt idx="60">
                  <c:v>东区肾病科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98.92464928263331</c:v>
                </c:pt>
                <c:pt idx="2">
                  <c:v>96.34432171218279</c:v>
                </c:pt>
                <c:pt idx="3">
                  <c:v>89.8864194133984</c:v>
                </c:pt>
                <c:pt idx="4">
                  <c:v>89.4358179624388</c:v>
                </c:pt>
                <c:pt idx="5">
                  <c:v>88.12633960418711</c:v>
                </c:pt>
                <c:pt idx="6">
                  <c:v>83.74186348925085</c:v>
                </c:pt>
                <c:pt idx="7">
                  <c:v>82.34834397579269</c:v>
                </c:pt>
                <c:pt idx="8">
                  <c:v>75.82777192773025</c:v>
                </c:pt>
                <c:pt idx="9">
                  <c:v>75.79723600085258</c:v>
                </c:pt>
                <c:pt idx="10">
                  <c:v>74.8113588745682</c:v>
                </c:pt>
                <c:pt idx="11">
                  <c:v>73.71794308160585</c:v>
                </c:pt>
                <c:pt idx="12">
                  <c:v>73.40990641324981</c:v>
                </c:pt>
                <c:pt idx="13">
                  <c:v>72.8382247170885</c:v>
                </c:pt>
                <c:pt idx="14">
                  <c:v>72.59297907508179</c:v>
                </c:pt>
                <c:pt idx="15">
                  <c:v>70.90096080733268</c:v>
                </c:pt>
                <c:pt idx="16">
                  <c:v>70.17821427315047</c:v>
                </c:pt>
                <c:pt idx="17">
                  <c:v>66.70468081505246</c:v>
                </c:pt>
                <c:pt idx="18">
                  <c:v>65.76637913069325</c:v>
                </c:pt>
                <c:pt idx="19">
                  <c:v>64.45301014346387</c:v>
                </c:pt>
                <c:pt idx="20">
                  <c:v>62.29451459302326</c:v>
                </c:pt>
                <c:pt idx="21">
                  <c:v>61.336307368911484</c:v>
                </c:pt>
                <c:pt idx="22">
                  <c:v>59.66093886772519</c:v>
                </c:pt>
                <c:pt idx="23">
                  <c:v>59.655747816736394</c:v>
                </c:pt>
                <c:pt idx="24">
                  <c:v>57.46135715385415</c:v>
                </c:pt>
                <c:pt idx="25">
                  <c:v>55.27639183980799</c:v>
                </c:pt>
                <c:pt idx="26">
                  <c:v>55.02938687693605</c:v>
                </c:pt>
                <c:pt idx="27">
                  <c:v>54.26514794737808</c:v>
                </c:pt>
                <c:pt idx="28">
                  <c:v>53.92348172440079</c:v>
                </c:pt>
                <c:pt idx="29">
                  <c:v>53.68150673337767</c:v>
                </c:pt>
                <c:pt idx="30">
                  <c:v>47.513883335937315</c:v>
                </c:pt>
                <c:pt idx="31">
                  <c:v>47.30036270930252</c:v>
                </c:pt>
                <c:pt idx="32">
                  <c:v>44.313687640831304</c:v>
                </c:pt>
                <c:pt idx="33">
                  <c:v>43.604067122909676</c:v>
                </c:pt>
                <c:pt idx="34">
                  <c:v>37.644412311406256</c:v>
                </c:pt>
                <c:pt idx="35">
                  <c:v>37.622641499572566</c:v>
                </c:pt>
                <c:pt idx="36">
                  <c:v>35.91133714345001</c:v>
                </c:pt>
                <c:pt idx="37">
                  <c:v>35.62352294307001</c:v>
                </c:pt>
                <c:pt idx="38">
                  <c:v>34.970473536953186</c:v>
                </c:pt>
                <c:pt idx="39">
                  <c:v>33.51089909736026</c:v>
                </c:pt>
                <c:pt idx="40">
                  <c:v>29.784740058601233</c:v>
                </c:pt>
                <c:pt idx="41">
                  <c:v>28.1506167182087</c:v>
                </c:pt>
                <c:pt idx="42">
                  <c:v>26.45028176899853</c:v>
                </c:pt>
                <c:pt idx="43">
                  <c:v>25.875324420729363</c:v>
                </c:pt>
                <c:pt idx="44">
                  <c:v>25.840353863114363</c:v>
                </c:pt>
                <c:pt idx="45">
                  <c:v>24.86674246410571</c:v>
                </c:pt>
                <c:pt idx="46">
                  <c:v>24.42830963230734</c:v>
                </c:pt>
                <c:pt idx="47">
                  <c:v>22.92884169530963</c:v>
                </c:pt>
                <c:pt idx="48">
                  <c:v>22.37794187812286</c:v>
                </c:pt>
                <c:pt idx="49">
                  <c:v>19.92909252903693</c:v>
                </c:pt>
                <c:pt idx="50">
                  <c:v>18.99554898061175</c:v>
                </c:pt>
                <c:pt idx="51">
                  <c:v>18.99099251356204</c:v>
                </c:pt>
                <c:pt idx="52">
                  <c:v>18.820150709419142</c:v>
                </c:pt>
                <c:pt idx="53">
                  <c:v>17.635925700024686</c:v>
                </c:pt>
                <c:pt idx="54">
                  <c:v>13.736006634679063</c:v>
                </c:pt>
                <c:pt idx="55">
                  <c:v>13.680431927957754</c:v>
                </c:pt>
                <c:pt idx="56">
                  <c:v>7.551480156561426</c:v>
                </c:pt>
                <c:pt idx="57">
                  <c:v>5.062550605266586</c:v>
                </c:pt>
                <c:pt idx="58">
                  <c:v>3.968788382918683</c:v>
                </c:pt>
                <c:pt idx="59">
                  <c:v>2.476598776698351</c:v>
                </c:pt>
                <c:pt idx="60">
                  <c:v>1.14826240795675</c:v>
                </c:pt>
                <c:pt idx="61">
                  <c:v>0.22132402687625433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风湿病科</c:v>
                </c:pt>
                <c:pt idx="2">
                  <c:v>儿科</c:v>
                </c:pt>
                <c:pt idx="3">
                  <c:v>显微骨科</c:v>
                </c:pt>
                <c:pt idx="4">
                  <c:v>周围血管科</c:v>
                </c:pt>
                <c:pt idx="5">
                  <c:v>肾脏内科</c:v>
                </c:pt>
                <c:pt idx="6">
                  <c:v>眼科</c:v>
                </c:pt>
                <c:pt idx="7">
                  <c:v>创伤骨科</c:v>
                </c:pt>
                <c:pt idx="8">
                  <c:v>针灸科</c:v>
                </c:pt>
                <c:pt idx="9">
                  <c:v>泌尿外科</c:v>
                </c:pt>
                <c:pt idx="10">
                  <c:v>东区肾病科</c:v>
                </c:pt>
                <c:pt idx="11">
                  <c:v>医院</c:v>
                </c:pt>
                <c:pt idx="12">
                  <c:v>脑病二科</c:v>
                </c:pt>
                <c:pt idx="13">
                  <c:v>血液科</c:v>
                </c:pt>
                <c:pt idx="14">
                  <c:v>肛肠科</c:v>
                </c:pt>
                <c:pt idx="15">
                  <c:v>老年医学科</c:v>
                </c:pt>
                <c:pt idx="16">
                  <c:v>综合内科</c:v>
                </c:pt>
                <c:pt idx="17">
                  <c:v>内分泌科</c:v>
                </c:pt>
                <c:pt idx="18">
                  <c:v>妇科</c:v>
                </c:pt>
                <c:pt idx="19">
                  <c:v>皮肤科</c:v>
                </c:pt>
                <c:pt idx="20">
                  <c:v>脊柱骨科</c:v>
                </c:pt>
                <c:pt idx="21">
                  <c:v>妇科妇二科合并</c:v>
                </c:pt>
                <c:pt idx="22">
                  <c:v>骨科</c:v>
                </c:pt>
                <c:pt idx="23">
                  <c:v>肿瘤内科</c:v>
                </c:pt>
                <c:pt idx="24">
                  <c:v>脾胃病科</c:v>
                </c:pt>
                <c:pt idx="25">
                  <c:v>关节骨科</c:v>
                </c:pt>
                <c:pt idx="26">
                  <c:v>小儿骨科</c:v>
                </c:pt>
                <c:pt idx="27">
                  <c:v>东区重症医学科</c:v>
                </c:pt>
                <c:pt idx="28">
                  <c:v>乳腺甲状腺外科</c:v>
                </c:pt>
                <c:pt idx="29">
                  <c:v>小儿推拿科</c:v>
                </c:pt>
                <c:pt idx="30">
                  <c:v>推拿科</c:v>
                </c:pt>
                <c:pt idx="31">
                  <c:v>脑病三科</c:v>
                </c:pt>
                <c:pt idx="32">
                  <c:v>康复科</c:v>
                </c:pt>
                <c:pt idx="33">
                  <c:v>身心医学科</c:v>
                </c:pt>
                <c:pt idx="34">
                  <c:v>美容皮肤科</c:v>
                </c:pt>
                <c:pt idx="35">
                  <c:v>脑病一科</c:v>
                </c:pt>
                <c:pt idx="36">
                  <c:v>脾胃科消化科合并</c:v>
                </c:pt>
                <c:pt idx="37">
                  <c:v>普通外科</c:v>
                </c:pt>
                <c:pt idx="38">
                  <c:v>运动损伤骨科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肾病科</c:v>
                </c:pt>
                <c:pt idx="42">
                  <c:v>神经内科</c:v>
                </c:pt>
                <c:pt idx="43">
                  <c:v>中医外治中心</c:v>
                </c:pt>
                <c:pt idx="44">
                  <c:v>西区重症医学科</c:v>
                </c:pt>
                <c:pt idx="45">
                  <c:v>呼吸内科</c:v>
                </c:pt>
                <c:pt idx="46">
                  <c:v>口腔科</c:v>
                </c:pt>
                <c:pt idx="47">
                  <c:v>胸外科</c:v>
                </c:pt>
                <c:pt idx="48">
                  <c:v>肝病科</c:v>
                </c:pt>
                <c:pt idx="49">
                  <c:v>耳鼻喉科</c:v>
                </c:pt>
                <c:pt idx="50">
                  <c:v>心病四科</c:v>
                </c:pt>
                <c:pt idx="51">
                  <c:v>治未病中心</c:v>
                </c:pt>
                <c:pt idx="52">
                  <c:v>消化内科</c:v>
                </c:pt>
                <c:pt idx="53">
                  <c:v>心病一科</c:v>
                </c:pt>
                <c:pt idx="54">
                  <c:v>妇二科</c:v>
                </c:pt>
                <c:pt idx="55">
                  <c:v>心血管内科</c:v>
                </c:pt>
                <c:pt idx="56">
                  <c:v>肝胆外科</c:v>
                </c:pt>
                <c:pt idx="57">
                  <c:v>微创骨科</c:v>
                </c:pt>
                <c:pt idx="58">
                  <c:v>重症医学科</c:v>
                </c:pt>
                <c:pt idx="59">
                  <c:v>男科</c:v>
                </c:pt>
                <c:pt idx="60">
                  <c:v>中医经典科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99.25485416793535</c:v>
                </c:pt>
                <c:pt idx="2">
                  <c:v>98.08625974635542</c:v>
                </c:pt>
                <c:pt idx="3">
                  <c:v>96.89860183957181</c:v>
                </c:pt>
                <c:pt idx="4">
                  <c:v>93.56182656154513</c:v>
                </c:pt>
                <c:pt idx="5">
                  <c:v>93.48547035298787</c:v>
                </c:pt>
                <c:pt idx="6">
                  <c:v>92.43658607434509</c:v>
                </c:pt>
                <c:pt idx="7">
                  <c:v>92.31576555128201</c:v>
                </c:pt>
                <c:pt idx="8">
                  <c:v>91.05987874774863</c:v>
                </c:pt>
                <c:pt idx="9">
                  <c:v>89.57712893231971</c:v>
                </c:pt>
                <c:pt idx="10">
                  <c:v>89.02411929935771</c:v>
                </c:pt>
                <c:pt idx="11">
                  <c:v>87.43567947371083</c:v>
                </c:pt>
                <c:pt idx="12">
                  <c:v>87.12666136078201</c:v>
                </c:pt>
                <c:pt idx="13">
                  <c:v>84.30299194839905</c:v>
                </c:pt>
                <c:pt idx="14">
                  <c:v>83.37800238283354</c:v>
                </c:pt>
                <c:pt idx="15">
                  <c:v>81.97435255853487</c:v>
                </c:pt>
                <c:pt idx="16">
                  <c:v>80.09484820744636</c:v>
                </c:pt>
                <c:pt idx="17">
                  <c:v>76.89815521937216</c:v>
                </c:pt>
                <c:pt idx="18">
                  <c:v>72.3171374915891</c:v>
                </c:pt>
                <c:pt idx="19">
                  <c:v>71.8320267760522</c:v>
                </c:pt>
                <c:pt idx="20">
                  <c:v>71.3022518358273</c:v>
                </c:pt>
                <c:pt idx="21">
                  <c:v>69.28640823521272</c:v>
                </c:pt>
                <c:pt idx="22">
                  <c:v>66.97096092203626</c:v>
                </c:pt>
                <c:pt idx="23">
                  <c:v>66.92828905174495</c:v>
                </c:pt>
                <c:pt idx="24">
                  <c:v>66.71706866194152</c:v>
                </c:pt>
                <c:pt idx="25">
                  <c:v>64.96587471939519</c:v>
                </c:pt>
                <c:pt idx="26">
                  <c:v>64.1285979786213</c:v>
                </c:pt>
                <c:pt idx="27">
                  <c:v>62.99822588594309</c:v>
                </c:pt>
                <c:pt idx="28">
                  <c:v>62.62963243617512</c:v>
                </c:pt>
                <c:pt idx="29">
                  <c:v>62.035627078455875</c:v>
                </c:pt>
                <c:pt idx="30">
                  <c:v>60.623700187161</c:v>
                </c:pt>
                <c:pt idx="31">
                  <c:v>59.87719968320525</c:v>
                </c:pt>
                <c:pt idx="32">
                  <c:v>58.0283059193147</c:v>
                </c:pt>
                <c:pt idx="33">
                  <c:v>55.76046178755994</c:v>
                </c:pt>
                <c:pt idx="34">
                  <c:v>54.452962380346506</c:v>
                </c:pt>
                <c:pt idx="35">
                  <c:v>49.41684830899854</c:v>
                </c:pt>
                <c:pt idx="36">
                  <c:v>48.2679901272023</c:v>
                </c:pt>
                <c:pt idx="37">
                  <c:v>48.13746586786209</c:v>
                </c:pt>
                <c:pt idx="38">
                  <c:v>42.95034091588889</c:v>
                </c:pt>
                <c:pt idx="39">
                  <c:v>39.763897639535166</c:v>
                </c:pt>
                <c:pt idx="40">
                  <c:v>38.7841302884924</c:v>
                </c:pt>
                <c:pt idx="41">
                  <c:v>36.765253011085946</c:v>
                </c:pt>
                <c:pt idx="42">
                  <c:v>36.460219815848546</c:v>
                </c:pt>
                <c:pt idx="43">
                  <c:v>35.570354092963825</c:v>
                </c:pt>
                <c:pt idx="44">
                  <c:v>31.87197549535335</c:v>
                </c:pt>
                <c:pt idx="45">
                  <c:v>31.658117346525604</c:v>
                </c:pt>
                <c:pt idx="46">
                  <c:v>31.596982929152468</c:v>
                </c:pt>
                <c:pt idx="47">
                  <c:v>31.06314422216167</c:v>
                </c:pt>
                <c:pt idx="48">
                  <c:v>27.894878934425293</c:v>
                </c:pt>
                <c:pt idx="49">
                  <c:v>26.117087810381204</c:v>
                </c:pt>
                <c:pt idx="50">
                  <c:v>21.80514841890868</c:v>
                </c:pt>
                <c:pt idx="51">
                  <c:v>20.441083446689326</c:v>
                </c:pt>
                <c:pt idx="52">
                  <c:v>14.409488371573072</c:v>
                </c:pt>
                <c:pt idx="53">
                  <c:v>12.128661441886706</c:v>
                </c:pt>
                <c:pt idx="54">
                  <c:v>8.926489580211102</c:v>
                </c:pt>
                <c:pt idx="55">
                  <c:v>5.4757913736717425</c:v>
                </c:pt>
                <c:pt idx="56">
                  <c:v>4.857356860891487</c:v>
                </c:pt>
                <c:pt idx="57">
                  <c:v>4.314269032330474</c:v>
                </c:pt>
                <c:pt idx="58">
                  <c:v>3.8795895789374772</c:v>
                </c:pt>
                <c:pt idx="59">
                  <c:v>3.1402669741584757</c:v>
                </c:pt>
                <c:pt idx="60">
                  <c:v>2.238010603426886</c:v>
                </c:pt>
                <c:pt idx="61">
                  <c:v>1.1800244204135206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脾胃科消化科合并</c:v>
                </c:pt>
                <c:pt idx="2">
                  <c:v>心病二科</c:v>
                </c:pt>
                <c:pt idx="3">
                  <c:v>胸外科</c:v>
                </c:pt>
                <c:pt idx="4">
                  <c:v>推拿科</c:v>
                </c:pt>
                <c:pt idx="5">
                  <c:v>肛肠科</c:v>
                </c:pt>
                <c:pt idx="6">
                  <c:v>康复科</c:v>
                </c:pt>
                <c:pt idx="7">
                  <c:v>心病三科</c:v>
                </c:pt>
                <c:pt idx="8">
                  <c:v>脑病二科</c:v>
                </c:pt>
                <c:pt idx="9">
                  <c:v>妇科</c:v>
                </c:pt>
                <c:pt idx="10">
                  <c:v>老年医学科</c:v>
                </c:pt>
                <c:pt idx="11">
                  <c:v>小儿推拿科</c:v>
                </c:pt>
                <c:pt idx="12">
                  <c:v>耳鼻喉科</c:v>
                </c:pt>
                <c:pt idx="13">
                  <c:v>皮肤科</c:v>
                </c:pt>
                <c:pt idx="14">
                  <c:v>美容皮肤科</c:v>
                </c:pt>
                <c:pt idx="15">
                  <c:v>小儿骨科</c:v>
                </c:pt>
                <c:pt idx="16">
                  <c:v>肾病科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男科</c:v>
                </c:pt>
                <c:pt idx="20">
                  <c:v>妇科妇二科合并</c:v>
                </c:pt>
                <c:pt idx="21">
                  <c:v>眼科</c:v>
                </c:pt>
                <c:pt idx="22">
                  <c:v>重症医学科</c:v>
                </c:pt>
                <c:pt idx="23">
                  <c:v>关节骨科</c:v>
                </c:pt>
                <c:pt idx="24">
                  <c:v>医院</c:v>
                </c:pt>
                <c:pt idx="25">
                  <c:v>产科</c:v>
                </c:pt>
                <c:pt idx="26">
                  <c:v>神经外科</c:v>
                </c:pt>
                <c:pt idx="27">
                  <c:v>脑病三科</c:v>
                </c:pt>
                <c:pt idx="28">
                  <c:v>肝病科</c:v>
                </c:pt>
                <c:pt idx="29">
                  <c:v>口腔科</c:v>
                </c:pt>
                <c:pt idx="30">
                  <c:v>西区重症医学科</c:v>
                </c:pt>
                <c:pt idx="31">
                  <c:v>身心医学科</c:v>
                </c:pt>
                <c:pt idx="32">
                  <c:v>消化内科</c:v>
                </c:pt>
                <c:pt idx="33">
                  <c:v>心病四科</c:v>
                </c:pt>
                <c:pt idx="34">
                  <c:v>东区肾病科</c:v>
                </c:pt>
                <c:pt idx="35">
                  <c:v>神经内科</c:v>
                </c:pt>
                <c:pt idx="36">
                  <c:v>脊柱骨科</c:v>
                </c:pt>
                <c:pt idx="37">
                  <c:v>东区重症医学科</c:v>
                </c:pt>
                <c:pt idx="38">
                  <c:v>运动损伤骨科</c:v>
                </c:pt>
                <c:pt idx="39">
                  <c:v>妇二科</c:v>
                </c:pt>
                <c:pt idx="40">
                  <c:v>脑病一科</c:v>
                </c:pt>
                <c:pt idx="41">
                  <c:v>肾脏内科</c:v>
                </c:pt>
                <c:pt idx="42">
                  <c:v>普通外科</c:v>
                </c:pt>
                <c:pt idx="43">
                  <c:v>乳腺甲状腺外科</c:v>
                </c:pt>
                <c:pt idx="44">
                  <c:v>中医外治中心</c:v>
                </c:pt>
                <c:pt idx="45">
                  <c:v>综合内科</c:v>
                </c:pt>
                <c:pt idx="46">
                  <c:v>泌尿外科</c:v>
                </c:pt>
                <c:pt idx="47">
                  <c:v>针灸科</c:v>
                </c:pt>
                <c:pt idx="48">
                  <c:v>肿瘤内科</c:v>
                </c:pt>
                <c:pt idx="49">
                  <c:v>显微骨科</c:v>
                </c:pt>
                <c:pt idx="50">
                  <c:v>创伤骨科</c:v>
                </c:pt>
                <c:pt idx="51">
                  <c:v>呼吸内科</c:v>
                </c:pt>
                <c:pt idx="52">
                  <c:v>脾胃病科</c:v>
                </c:pt>
                <c:pt idx="53">
                  <c:v>中医经典科</c:v>
                </c:pt>
                <c:pt idx="54">
                  <c:v>治未病中心</c:v>
                </c:pt>
                <c:pt idx="55">
                  <c:v>血液科</c:v>
                </c:pt>
                <c:pt idx="56">
                  <c:v>儿科</c:v>
                </c:pt>
                <c:pt idx="57">
                  <c:v>骨科</c:v>
                </c:pt>
                <c:pt idx="58">
                  <c:v>微创骨科</c:v>
                </c:pt>
                <c:pt idx="59">
                  <c:v>内分泌科</c:v>
                </c:pt>
                <c:pt idx="60">
                  <c:v>心病一科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98.73144614803327</c:v>
                </c:pt>
                <c:pt idx="2">
                  <c:v>96.45623795319402</c:v>
                </c:pt>
                <c:pt idx="3">
                  <c:v>95.80652336304237</c:v>
                </c:pt>
                <c:pt idx="4">
                  <c:v>95.68874103191726</c:v>
                </c:pt>
                <c:pt idx="5">
                  <c:v>94.47476156260569</c:v>
                </c:pt>
                <c:pt idx="6">
                  <c:v>93.0307147278574</c:v>
                </c:pt>
                <c:pt idx="7">
                  <c:v>92.73762714688516</c:v>
                </c:pt>
                <c:pt idx="8">
                  <c:v>91.51454927845914</c:v>
                </c:pt>
                <c:pt idx="9">
                  <c:v>85.62414616330167</c:v>
                </c:pt>
                <c:pt idx="10">
                  <c:v>84.36827689898458</c:v>
                </c:pt>
                <c:pt idx="11">
                  <c:v>81.74854903440341</c:v>
                </c:pt>
                <c:pt idx="12">
                  <c:v>81.46311968409103</c:v>
                </c:pt>
                <c:pt idx="13">
                  <c:v>79.83554611424482</c:v>
                </c:pt>
                <c:pt idx="14">
                  <c:v>79.69970389625941</c:v>
                </c:pt>
                <c:pt idx="15">
                  <c:v>79.11410871920103</c:v>
                </c:pt>
                <c:pt idx="16">
                  <c:v>75.91720346428941</c:v>
                </c:pt>
                <c:pt idx="17">
                  <c:v>75.37128111429702</c:v>
                </c:pt>
                <c:pt idx="18">
                  <c:v>74.67154441602429</c:v>
                </c:pt>
                <c:pt idx="19">
                  <c:v>71.63305028497513</c:v>
                </c:pt>
                <c:pt idx="20">
                  <c:v>64.42087133649383</c:v>
                </c:pt>
                <c:pt idx="21">
                  <c:v>63.70872151524078</c:v>
                </c:pt>
                <c:pt idx="22">
                  <c:v>61.701693164764336</c:v>
                </c:pt>
                <c:pt idx="23">
                  <c:v>60.36660925214904</c:v>
                </c:pt>
                <c:pt idx="24">
                  <c:v>59.349442772708414</c:v>
                </c:pt>
                <c:pt idx="25">
                  <c:v>58.86001273605041</c:v>
                </c:pt>
                <c:pt idx="26">
                  <c:v>56.777181027986636</c:v>
                </c:pt>
                <c:pt idx="27">
                  <c:v>55.442802641862365</c:v>
                </c:pt>
                <c:pt idx="28">
                  <c:v>54.40202232291389</c:v>
                </c:pt>
                <c:pt idx="29">
                  <c:v>53.59540894418571</c:v>
                </c:pt>
                <c:pt idx="30">
                  <c:v>53.51272623708197</c:v>
                </c:pt>
                <c:pt idx="31">
                  <c:v>53.425168547282546</c:v>
                </c:pt>
                <c:pt idx="32">
                  <c:v>49.29486802086852</c:v>
                </c:pt>
                <c:pt idx="33">
                  <c:v>46.195012330937246</c:v>
                </c:pt>
                <c:pt idx="34">
                  <c:v>45.17603362230396</c:v>
                </c:pt>
                <c:pt idx="35">
                  <c:v>43.20306280749941</c:v>
                </c:pt>
                <c:pt idx="36">
                  <c:v>42.62818489016779</c:v>
                </c:pt>
                <c:pt idx="37">
                  <c:v>37.40053334757249</c:v>
                </c:pt>
                <c:pt idx="38">
                  <c:v>37.33115849518664</c:v>
                </c:pt>
                <c:pt idx="39">
                  <c:v>35.12995914027094</c:v>
                </c:pt>
                <c:pt idx="40">
                  <c:v>34.650422034660906</c:v>
                </c:pt>
                <c:pt idx="41">
                  <c:v>33.92942004992856</c:v>
                </c:pt>
                <c:pt idx="42">
                  <c:v>33.64405008014391</c:v>
                </c:pt>
                <c:pt idx="43">
                  <c:v>31.879512994625966</c:v>
                </c:pt>
                <c:pt idx="44">
                  <c:v>31.032175133200912</c:v>
                </c:pt>
                <c:pt idx="45">
                  <c:v>27.76183830269397</c:v>
                </c:pt>
                <c:pt idx="46">
                  <c:v>27.603514432685362</c:v>
                </c:pt>
                <c:pt idx="47">
                  <c:v>27.422234901186492</c:v>
                </c:pt>
                <c:pt idx="48">
                  <c:v>26.744399789229288</c:v>
                </c:pt>
                <c:pt idx="49">
                  <c:v>22.46982080529231</c:v>
                </c:pt>
                <c:pt idx="50">
                  <c:v>21.42291395233075</c:v>
                </c:pt>
                <c:pt idx="51">
                  <c:v>21.1850616860204</c:v>
                </c:pt>
                <c:pt idx="52">
                  <c:v>20.66246308938727</c:v>
                </c:pt>
                <c:pt idx="53">
                  <c:v>19.793424576768732</c:v>
                </c:pt>
                <c:pt idx="54">
                  <c:v>19.75989699947945</c:v>
                </c:pt>
                <c:pt idx="55">
                  <c:v>18.35396583781195</c:v>
                </c:pt>
                <c:pt idx="56">
                  <c:v>16.472673965616274</c:v>
                </c:pt>
                <c:pt idx="57">
                  <c:v>13.187904595547193</c:v>
                </c:pt>
                <c:pt idx="58">
                  <c:v>8.063254324348256</c:v>
                </c:pt>
                <c:pt idx="59">
                  <c:v>7.305586694825969</c:v>
                </c:pt>
                <c:pt idx="60">
                  <c:v>6.923703859267226</c:v>
                </c:pt>
                <c:pt idx="61">
                  <c:v>3.648479405510076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妇科</c:v>
                </c:pt>
                <c:pt idx="2">
                  <c:v>骨科</c:v>
                </c:pt>
                <c:pt idx="3">
                  <c:v>脾胃病科</c:v>
                </c:pt>
                <c:pt idx="4">
                  <c:v>中医经典科</c:v>
                </c:pt>
                <c:pt idx="5">
                  <c:v>心血管内科</c:v>
                </c:pt>
                <c:pt idx="6">
                  <c:v>脑病一科</c:v>
                </c:pt>
                <c:pt idx="7">
                  <c:v>风湿病科</c:v>
                </c:pt>
                <c:pt idx="8">
                  <c:v>肿瘤内科</c:v>
                </c:pt>
                <c:pt idx="9">
                  <c:v>小儿推拿科</c:v>
                </c:pt>
                <c:pt idx="10">
                  <c:v>眼科</c:v>
                </c:pt>
                <c:pt idx="11">
                  <c:v>肾病科</c:v>
                </c:pt>
                <c:pt idx="12">
                  <c:v>美容皮肤科</c:v>
                </c:pt>
                <c:pt idx="13">
                  <c:v>脑病三科</c:v>
                </c:pt>
                <c:pt idx="14">
                  <c:v>肾脏内科</c:v>
                </c:pt>
                <c:pt idx="15">
                  <c:v>身心医学科</c:v>
                </c:pt>
                <c:pt idx="16">
                  <c:v>神经外科</c:v>
                </c:pt>
                <c:pt idx="17">
                  <c:v>康复科</c:v>
                </c:pt>
                <c:pt idx="18">
                  <c:v>泌尿外科</c:v>
                </c:pt>
                <c:pt idx="19">
                  <c:v>周围血管科</c:v>
                </c:pt>
                <c:pt idx="20">
                  <c:v>心病一科</c:v>
                </c:pt>
                <c:pt idx="21">
                  <c:v>脾胃科消化科合并</c:v>
                </c:pt>
                <c:pt idx="22">
                  <c:v>内分泌科</c:v>
                </c:pt>
                <c:pt idx="23">
                  <c:v>产科</c:v>
                </c:pt>
                <c:pt idx="24">
                  <c:v>心病三科</c:v>
                </c:pt>
                <c:pt idx="25">
                  <c:v>东区重症医学科</c:v>
                </c:pt>
                <c:pt idx="26">
                  <c:v>老年医学科</c:v>
                </c:pt>
                <c:pt idx="27">
                  <c:v>综合内科</c:v>
                </c:pt>
                <c:pt idx="28">
                  <c:v>肝胆外科</c:v>
                </c:pt>
                <c:pt idx="29">
                  <c:v>微创骨科</c:v>
                </c:pt>
                <c:pt idx="30">
                  <c:v>心病四科</c:v>
                </c:pt>
                <c:pt idx="31">
                  <c:v>妇科妇二科合并</c:v>
                </c:pt>
                <c:pt idx="32">
                  <c:v>肛肠科</c:v>
                </c:pt>
                <c:pt idx="33">
                  <c:v>重症医学科</c:v>
                </c:pt>
                <c:pt idx="34">
                  <c:v>创伤骨科</c:v>
                </c:pt>
                <c:pt idx="35">
                  <c:v>耳鼻喉科</c:v>
                </c:pt>
                <c:pt idx="36">
                  <c:v>推拿科</c:v>
                </c:pt>
                <c:pt idx="37">
                  <c:v>运动损伤骨科</c:v>
                </c:pt>
                <c:pt idx="38">
                  <c:v>神经内科</c:v>
                </c:pt>
                <c:pt idx="39">
                  <c:v>脊柱骨科</c:v>
                </c:pt>
                <c:pt idx="40">
                  <c:v>呼吸内科</c:v>
                </c:pt>
                <c:pt idx="41">
                  <c:v>普通外科</c:v>
                </c:pt>
                <c:pt idx="42">
                  <c:v>显微骨科</c:v>
                </c:pt>
                <c:pt idx="43">
                  <c:v>肝病科</c:v>
                </c:pt>
                <c:pt idx="44">
                  <c:v>心病二科</c:v>
                </c:pt>
                <c:pt idx="45">
                  <c:v>儿科</c:v>
                </c:pt>
                <c:pt idx="46">
                  <c:v>乳腺甲状腺外科</c:v>
                </c:pt>
                <c:pt idx="47">
                  <c:v>中医外治中心</c:v>
                </c:pt>
                <c:pt idx="48">
                  <c:v>小儿骨科</c:v>
                </c:pt>
                <c:pt idx="49">
                  <c:v>医院</c:v>
                </c:pt>
                <c:pt idx="50">
                  <c:v>脑病二科</c:v>
                </c:pt>
                <c:pt idx="51">
                  <c:v>治未病中心</c:v>
                </c:pt>
                <c:pt idx="52">
                  <c:v>西区重症医学科</c:v>
                </c:pt>
                <c:pt idx="53">
                  <c:v>东区肾病科</c:v>
                </c:pt>
                <c:pt idx="54">
                  <c:v>妇二科</c:v>
                </c:pt>
                <c:pt idx="55">
                  <c:v>胸外科</c:v>
                </c:pt>
                <c:pt idx="56">
                  <c:v>关节骨科</c:v>
                </c:pt>
                <c:pt idx="57">
                  <c:v>男科</c:v>
                </c:pt>
                <c:pt idx="58">
                  <c:v>口腔科</c:v>
                </c:pt>
                <c:pt idx="59">
                  <c:v>消化内科</c:v>
                </c:pt>
                <c:pt idx="60">
                  <c:v>血液科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99.65385889070743</c:v>
                </c:pt>
                <c:pt idx="2">
                  <c:v>98.68088546822776</c:v>
                </c:pt>
                <c:pt idx="3">
                  <c:v>96.0235173372621</c:v>
                </c:pt>
                <c:pt idx="4">
                  <c:v>95.52584244730285</c:v>
                </c:pt>
                <c:pt idx="5">
                  <c:v>95.42412042641732</c:v>
                </c:pt>
                <c:pt idx="6">
                  <c:v>94.90000550588591</c:v>
                </c:pt>
                <c:pt idx="7">
                  <c:v>92.55661488372155</c:v>
                </c:pt>
                <c:pt idx="8">
                  <c:v>91.62759083779926</c:v>
                </c:pt>
                <c:pt idx="9">
                  <c:v>91.36786750372266</c:v>
                </c:pt>
                <c:pt idx="10">
                  <c:v>91.03042582939665</c:v>
                </c:pt>
                <c:pt idx="11">
                  <c:v>90.96282253111833</c:v>
                </c:pt>
                <c:pt idx="12">
                  <c:v>89.25488318565193</c:v>
                </c:pt>
                <c:pt idx="13">
                  <c:v>86.17108060701872</c:v>
                </c:pt>
                <c:pt idx="14">
                  <c:v>86.02837259038608</c:v>
                </c:pt>
                <c:pt idx="15">
                  <c:v>81.90581613448019</c:v>
                </c:pt>
                <c:pt idx="16">
                  <c:v>81.30665833346372</c:v>
                </c:pt>
                <c:pt idx="17">
                  <c:v>77.61385769912259</c:v>
                </c:pt>
                <c:pt idx="18">
                  <c:v>77.19338015172397</c:v>
                </c:pt>
                <c:pt idx="19">
                  <c:v>74.33014836810685</c:v>
                </c:pt>
                <c:pt idx="20">
                  <c:v>68.81943721549688</c:v>
                </c:pt>
                <c:pt idx="21">
                  <c:v>68.59745399741321</c:v>
                </c:pt>
                <c:pt idx="22">
                  <c:v>67.24668866264336</c:v>
                </c:pt>
                <c:pt idx="23">
                  <c:v>65.96953459246048</c:v>
                </c:pt>
                <c:pt idx="24">
                  <c:v>63.62161256284179</c:v>
                </c:pt>
                <c:pt idx="25">
                  <c:v>63.272826594240286</c:v>
                </c:pt>
                <c:pt idx="26">
                  <c:v>61.802409315341556</c:v>
                </c:pt>
                <c:pt idx="27">
                  <c:v>60.464216834223045</c:v>
                </c:pt>
                <c:pt idx="28">
                  <c:v>58.68045065932621</c:v>
                </c:pt>
                <c:pt idx="29">
                  <c:v>56.31901454688279</c:v>
                </c:pt>
                <c:pt idx="30">
                  <c:v>54.99051240796286</c:v>
                </c:pt>
                <c:pt idx="31">
                  <c:v>51.92935744640574</c:v>
                </c:pt>
                <c:pt idx="32">
                  <c:v>48.31368475817632</c:v>
                </c:pt>
                <c:pt idx="33">
                  <c:v>45.135610833646425</c:v>
                </c:pt>
                <c:pt idx="34">
                  <c:v>44.42175758161487</c:v>
                </c:pt>
                <c:pt idx="35">
                  <c:v>42.47980914251023</c:v>
                </c:pt>
                <c:pt idx="36">
                  <c:v>41.156534688473855</c:v>
                </c:pt>
                <c:pt idx="37">
                  <c:v>40.94333488508268</c:v>
                </c:pt>
                <c:pt idx="38">
                  <c:v>40.48584450141995</c:v>
                </c:pt>
                <c:pt idx="39">
                  <c:v>38.118071312957426</c:v>
                </c:pt>
                <c:pt idx="40">
                  <c:v>34.403823208098856</c:v>
                </c:pt>
                <c:pt idx="41">
                  <c:v>34.352128355026856</c:v>
                </c:pt>
                <c:pt idx="42">
                  <c:v>29.86651781591151</c:v>
                </c:pt>
                <c:pt idx="43">
                  <c:v>29.58627833100588</c:v>
                </c:pt>
                <c:pt idx="44">
                  <c:v>25.969740380084325</c:v>
                </c:pt>
                <c:pt idx="45">
                  <c:v>25.71153307048487</c:v>
                </c:pt>
                <c:pt idx="46">
                  <c:v>24.33036742754344</c:v>
                </c:pt>
                <c:pt idx="47">
                  <c:v>23.510915660554712</c:v>
                </c:pt>
                <c:pt idx="48">
                  <c:v>21.318501470440403</c:v>
                </c:pt>
                <c:pt idx="49">
                  <c:v>21.235516086660013</c:v>
                </c:pt>
                <c:pt idx="50">
                  <c:v>20.294066216732652</c:v>
                </c:pt>
                <c:pt idx="51">
                  <c:v>19.281605356105317</c:v>
                </c:pt>
                <c:pt idx="52">
                  <c:v>16.62055650390909</c:v>
                </c:pt>
                <c:pt idx="53">
                  <c:v>16.304472658948157</c:v>
                </c:pt>
                <c:pt idx="54">
                  <c:v>15.763992723192699</c:v>
                </c:pt>
                <c:pt idx="55">
                  <c:v>10.13763899697282</c:v>
                </c:pt>
                <c:pt idx="56">
                  <c:v>6.430485118026707</c:v>
                </c:pt>
                <c:pt idx="57">
                  <c:v>5.625767357092836</c:v>
                </c:pt>
                <c:pt idx="58">
                  <c:v>5.127588412415421</c:v>
                </c:pt>
                <c:pt idx="59">
                  <c:v>2.6176498341421897</c:v>
                </c:pt>
                <c:pt idx="60">
                  <c:v>2.4041676166920483</c:v>
                </c:pt>
                <c:pt idx="61">
                  <c:v>1.0641909039215636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神经内科</c:v>
                </c:pt>
                <c:pt idx="2">
                  <c:v>神经外科</c:v>
                </c:pt>
                <c:pt idx="3">
                  <c:v>肝病科</c:v>
                </c:pt>
                <c:pt idx="4">
                  <c:v>肛肠科</c:v>
                </c:pt>
                <c:pt idx="5">
                  <c:v>呼吸内科</c:v>
                </c:pt>
                <c:pt idx="6">
                  <c:v>妇科</c:v>
                </c:pt>
                <c:pt idx="7">
                  <c:v>微创骨科</c:v>
                </c:pt>
                <c:pt idx="8">
                  <c:v>消化内科</c:v>
                </c:pt>
                <c:pt idx="9">
                  <c:v>显微骨科</c:v>
                </c:pt>
                <c:pt idx="10">
                  <c:v>治未病中心</c:v>
                </c:pt>
                <c:pt idx="11">
                  <c:v>脑病二科</c:v>
                </c:pt>
                <c:pt idx="12">
                  <c:v>心病一科</c:v>
                </c:pt>
                <c:pt idx="13">
                  <c:v>骨科</c:v>
                </c:pt>
                <c:pt idx="14">
                  <c:v>针灸科</c:v>
                </c:pt>
                <c:pt idx="15">
                  <c:v>肝胆外科</c:v>
                </c:pt>
                <c:pt idx="16">
                  <c:v>中医外治中心</c:v>
                </c:pt>
                <c:pt idx="17">
                  <c:v>西区重症医学科</c:v>
                </c:pt>
                <c:pt idx="18">
                  <c:v>乳腺甲状腺外科</c:v>
                </c:pt>
                <c:pt idx="19">
                  <c:v>耳鼻喉科</c:v>
                </c:pt>
                <c:pt idx="20">
                  <c:v>康复科</c:v>
                </c:pt>
                <c:pt idx="21">
                  <c:v>口腔科</c:v>
                </c:pt>
                <c:pt idx="22">
                  <c:v>东区重症医学科</c:v>
                </c:pt>
                <c:pt idx="23">
                  <c:v>脑病一科</c:v>
                </c:pt>
                <c:pt idx="24">
                  <c:v>脑病三科</c:v>
                </c:pt>
                <c:pt idx="25">
                  <c:v>周围血管科</c:v>
                </c:pt>
                <c:pt idx="26">
                  <c:v>东区肾病科</c:v>
                </c:pt>
                <c:pt idx="27">
                  <c:v>身心医学科</c:v>
                </c:pt>
                <c:pt idx="28">
                  <c:v>肾脏内科</c:v>
                </c:pt>
                <c:pt idx="29">
                  <c:v>关节骨科</c:v>
                </c:pt>
                <c:pt idx="30">
                  <c:v>妇科妇二科合并</c:v>
                </c:pt>
                <c:pt idx="31">
                  <c:v>产科</c:v>
                </c:pt>
                <c:pt idx="32">
                  <c:v>男科</c:v>
                </c:pt>
                <c:pt idx="33">
                  <c:v>小儿推拿科</c:v>
                </c:pt>
                <c:pt idx="34">
                  <c:v>推拿科</c:v>
                </c:pt>
                <c:pt idx="35">
                  <c:v>心病三科</c:v>
                </c:pt>
                <c:pt idx="36">
                  <c:v>创伤骨科</c:v>
                </c:pt>
                <c:pt idx="37">
                  <c:v>皮肤科</c:v>
                </c:pt>
                <c:pt idx="38">
                  <c:v>心血管内科</c:v>
                </c:pt>
                <c:pt idx="39">
                  <c:v>综合内科</c:v>
                </c:pt>
                <c:pt idx="40">
                  <c:v>儿科</c:v>
                </c:pt>
                <c:pt idx="41">
                  <c:v>眼科</c:v>
                </c:pt>
                <c:pt idx="42">
                  <c:v>胸外科</c:v>
                </c:pt>
                <c:pt idx="43">
                  <c:v>脾胃病科</c:v>
                </c:pt>
                <c:pt idx="44">
                  <c:v>普通外科</c:v>
                </c:pt>
                <c:pt idx="45">
                  <c:v>中医经典科</c:v>
                </c:pt>
                <c:pt idx="46">
                  <c:v>脊柱骨科</c:v>
                </c:pt>
                <c:pt idx="47">
                  <c:v>血液科</c:v>
                </c:pt>
                <c:pt idx="48">
                  <c:v>心病四科</c:v>
                </c:pt>
                <c:pt idx="49">
                  <c:v>重症医学科</c:v>
                </c:pt>
                <c:pt idx="50">
                  <c:v>运动损伤骨科</c:v>
                </c:pt>
                <c:pt idx="51">
                  <c:v>妇二科</c:v>
                </c:pt>
                <c:pt idx="52">
                  <c:v>内分泌科</c:v>
                </c:pt>
                <c:pt idx="53">
                  <c:v>美容皮肤科</c:v>
                </c:pt>
                <c:pt idx="54">
                  <c:v>心病二科</c:v>
                </c:pt>
                <c:pt idx="55">
                  <c:v>脾胃科消化科合并</c:v>
                </c:pt>
                <c:pt idx="56">
                  <c:v>泌尿外科</c:v>
                </c:pt>
                <c:pt idx="57">
                  <c:v>小儿骨科</c:v>
                </c:pt>
                <c:pt idx="58">
                  <c:v>老年医学科</c:v>
                </c:pt>
                <c:pt idx="59">
                  <c:v>肾病科</c:v>
                </c:pt>
                <c:pt idx="60">
                  <c:v>风湿病科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1.8057066705374882</c:v>
                </c:pt>
                <c:pt idx="2">
                  <c:v>1.2711961705222479</c:v>
                </c:pt>
                <c:pt idx="3">
                  <c:v>0.521512536809327</c:v>
                </c:pt>
                <c:pt idx="4">
                  <c:v>0.5047824893788957</c:v>
                </c:pt>
                <c:pt idx="5">
                  <c:v>0.2828591842314671</c:v>
                </c:pt>
                <c:pt idx="6">
                  <c:v>0.14278818904464174</c:v>
                </c:pt>
                <c:pt idx="7">
                  <c:v>0.11220943079892753</c:v>
                </c:pt>
                <c:pt idx="8">
                  <c:v>0.1008559845787726</c:v>
                </c:pt>
                <c:pt idx="9">
                  <c:v>0.0675867481383061</c:v>
                </c:pt>
                <c:pt idx="10">
                  <c:v>0.05149956495536651</c:v>
                </c:pt>
                <c:pt idx="11">
                  <c:v>0.04733914085153818</c:v>
                </c:pt>
                <c:pt idx="12">
                  <c:v>0.0467188144695452</c:v>
                </c:pt>
                <c:pt idx="13">
                  <c:v>0.046591512596249024</c:v>
                </c:pt>
                <c:pt idx="14">
                  <c:v>0.04001439556094928</c:v>
                </c:pt>
                <c:pt idx="15">
                  <c:v>0.03955043738968795</c:v>
                </c:pt>
                <c:pt idx="16">
                  <c:v>0.039239544660630454</c:v>
                </c:pt>
                <c:pt idx="17">
                  <c:v>0.031630505442869536</c:v>
                </c:pt>
                <c:pt idx="18">
                  <c:v>0.03075892486760817</c:v>
                </c:pt>
                <c:pt idx="19">
                  <c:v>0.029000392656832606</c:v>
                </c:pt>
                <c:pt idx="20">
                  <c:v>0.028990961345083884</c:v>
                </c:pt>
                <c:pt idx="21">
                  <c:v>0.02857601616957156</c:v>
                </c:pt>
                <c:pt idx="22">
                  <c:v>0.0274880253107621</c:v>
                </c:pt>
                <c:pt idx="23">
                  <c:v>0.02579552896915507</c:v>
                </c:pt>
                <c:pt idx="24">
                  <c:v>0.02579522789060256</c:v>
                </c:pt>
                <c:pt idx="25">
                  <c:v>0.024769813271408318</c:v>
                </c:pt>
                <c:pt idx="26">
                  <c:v>0.024228264714026122</c:v>
                </c:pt>
                <c:pt idx="27">
                  <c:v>0.023390887403941064</c:v>
                </c:pt>
                <c:pt idx="28">
                  <c:v>0.02333506923986676</c:v>
                </c:pt>
                <c:pt idx="29">
                  <c:v>0.02205911990910122</c:v>
                </c:pt>
                <c:pt idx="30">
                  <c:v>0.02127130080997879</c:v>
                </c:pt>
                <c:pt idx="31">
                  <c:v>0.01955321432828701</c:v>
                </c:pt>
                <c:pt idx="32">
                  <c:v>0.01912541427648493</c:v>
                </c:pt>
                <c:pt idx="33">
                  <c:v>0.017747427674672255</c:v>
                </c:pt>
                <c:pt idx="34">
                  <c:v>0.01684679214809746</c:v>
                </c:pt>
                <c:pt idx="35">
                  <c:v>0.016650846727330772</c:v>
                </c:pt>
                <c:pt idx="36">
                  <c:v>0.016436957492345517</c:v>
                </c:pt>
                <c:pt idx="37">
                  <c:v>0.01569645083831219</c:v>
                </c:pt>
                <c:pt idx="38">
                  <c:v>0.014489449793552286</c:v>
                </c:pt>
                <c:pt idx="39">
                  <c:v>0.014464098299823916</c:v>
                </c:pt>
                <c:pt idx="40">
                  <c:v>0.01440819998880459</c:v>
                </c:pt>
                <c:pt idx="41">
                  <c:v>0.013707315507453506</c:v>
                </c:pt>
                <c:pt idx="42">
                  <c:v>0.013488868208630005</c:v>
                </c:pt>
                <c:pt idx="43">
                  <c:v>0.013452395456106811</c:v>
                </c:pt>
                <c:pt idx="44">
                  <c:v>0.013347556918757867</c:v>
                </c:pt>
                <c:pt idx="45">
                  <c:v>0.013095714368650023</c:v>
                </c:pt>
                <c:pt idx="46">
                  <c:v>0.01263576243594776</c:v>
                </c:pt>
                <c:pt idx="47">
                  <c:v>0.012339532708959006</c:v>
                </c:pt>
                <c:pt idx="48">
                  <c:v>0.012282474693290052</c:v>
                </c:pt>
                <c:pt idx="49">
                  <c:v>0.011716002867854533</c:v>
                </c:pt>
                <c:pt idx="50">
                  <c:v>0.011705164845271652</c:v>
                </c:pt>
                <c:pt idx="51">
                  <c:v>0.011575611351431363</c:v>
                </c:pt>
                <c:pt idx="52">
                  <c:v>0.01143462665087093</c:v>
                </c:pt>
                <c:pt idx="53">
                  <c:v>0.011375124244222467</c:v>
                </c:pt>
                <c:pt idx="54">
                  <c:v>0.01096727714367507</c:v>
                </c:pt>
                <c:pt idx="55">
                  <c:v>0.010826066599125626</c:v>
                </c:pt>
                <c:pt idx="56">
                  <c:v>0.010786524534539318</c:v>
                </c:pt>
                <c:pt idx="57">
                  <c:v>0.010643030054947886</c:v>
                </c:pt>
                <c:pt idx="58">
                  <c:v>0.010631335846566232</c:v>
                </c:pt>
                <c:pt idx="59">
                  <c:v>0.010352875235792994</c:v>
                </c:pt>
                <c:pt idx="60">
                  <c:v>0.010190840211601413</c:v>
                </c:pt>
                <c:pt idx="61">
                  <c:v>0.010096416793265277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显微骨科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耳鼻喉科</c:v>
                </c:pt>
                <c:pt idx="5">
                  <c:v>周围血管科</c:v>
                </c:pt>
                <c:pt idx="6">
                  <c:v>治未病中心</c:v>
                </c:pt>
                <c:pt idx="7">
                  <c:v>推拿科</c:v>
                </c:pt>
                <c:pt idx="8">
                  <c:v>神经内科</c:v>
                </c:pt>
                <c:pt idx="9">
                  <c:v>男科</c:v>
                </c:pt>
                <c:pt idx="10">
                  <c:v>东区肾病科</c:v>
                </c:pt>
                <c:pt idx="11">
                  <c:v>肝病科</c:v>
                </c:pt>
                <c:pt idx="12">
                  <c:v>泌尿外科</c:v>
                </c:pt>
                <c:pt idx="13">
                  <c:v>呼吸内科</c:v>
                </c:pt>
                <c:pt idx="14">
                  <c:v>肾脏内科</c:v>
                </c:pt>
                <c:pt idx="15">
                  <c:v>针灸科</c:v>
                </c:pt>
                <c:pt idx="16">
                  <c:v>心血管内科</c:v>
                </c:pt>
                <c:pt idx="17">
                  <c:v>肛肠科</c:v>
                </c:pt>
                <c:pt idx="18">
                  <c:v>身心医学科</c:v>
                </c:pt>
                <c:pt idx="19">
                  <c:v>小儿骨科</c:v>
                </c:pt>
                <c:pt idx="20">
                  <c:v>产科</c:v>
                </c:pt>
                <c:pt idx="21">
                  <c:v>乳腺甲状腺外科</c:v>
                </c:pt>
                <c:pt idx="22">
                  <c:v>血液科</c:v>
                </c:pt>
                <c:pt idx="23">
                  <c:v>皮肤科</c:v>
                </c:pt>
                <c:pt idx="24">
                  <c:v>脊柱骨科</c:v>
                </c:pt>
                <c:pt idx="25">
                  <c:v>消化内科</c:v>
                </c:pt>
                <c:pt idx="26">
                  <c:v>普通外科</c:v>
                </c:pt>
                <c:pt idx="27">
                  <c:v>脑病二科</c:v>
                </c:pt>
                <c:pt idx="28">
                  <c:v>医院</c:v>
                </c:pt>
                <c:pt idx="29">
                  <c:v>运动损伤骨科</c:v>
                </c:pt>
                <c:pt idx="30">
                  <c:v>脾胃科消化科合并</c:v>
                </c:pt>
                <c:pt idx="31">
                  <c:v>老年医学科</c:v>
                </c:pt>
                <c:pt idx="32">
                  <c:v>创伤骨科</c:v>
                </c:pt>
                <c:pt idx="33">
                  <c:v>心病四科</c:v>
                </c:pt>
                <c:pt idx="34">
                  <c:v>口腔科</c:v>
                </c:pt>
                <c:pt idx="35">
                  <c:v>微创骨科</c:v>
                </c:pt>
                <c:pt idx="36">
                  <c:v>肾病科</c:v>
                </c:pt>
                <c:pt idx="37">
                  <c:v>眼科</c:v>
                </c:pt>
                <c:pt idx="38">
                  <c:v>重症医学科</c:v>
                </c:pt>
                <c:pt idx="39">
                  <c:v>关节骨科</c:v>
                </c:pt>
                <c:pt idx="40">
                  <c:v>心病一科</c:v>
                </c:pt>
                <c:pt idx="41">
                  <c:v>脑病三科</c:v>
                </c:pt>
                <c:pt idx="42">
                  <c:v>妇科</c:v>
                </c:pt>
                <c:pt idx="43">
                  <c:v>西区重症医学科</c:v>
                </c:pt>
                <c:pt idx="44">
                  <c:v>心病二科</c:v>
                </c:pt>
                <c:pt idx="45">
                  <c:v>胸外科</c:v>
                </c:pt>
                <c:pt idx="46">
                  <c:v>肿瘤内科</c:v>
                </c:pt>
                <c:pt idx="47">
                  <c:v>妇二科</c:v>
                </c:pt>
                <c:pt idx="48">
                  <c:v>中医外治中心</c:v>
                </c:pt>
                <c:pt idx="49">
                  <c:v>肝胆外科</c:v>
                </c:pt>
                <c:pt idx="50">
                  <c:v>脑病一科</c:v>
                </c:pt>
                <c:pt idx="51">
                  <c:v>妇科妇二科合并</c:v>
                </c:pt>
                <c:pt idx="52">
                  <c:v>脾胃病科</c:v>
                </c:pt>
                <c:pt idx="53">
                  <c:v>风湿病科</c:v>
                </c:pt>
                <c:pt idx="54">
                  <c:v>内分泌科</c:v>
                </c:pt>
                <c:pt idx="55">
                  <c:v>中医经典科</c:v>
                </c:pt>
                <c:pt idx="56">
                  <c:v>东区重症医学科</c:v>
                </c:pt>
                <c:pt idx="57">
                  <c:v>综合内科</c:v>
                </c:pt>
                <c:pt idx="58">
                  <c:v>康复科</c:v>
                </c:pt>
                <c:pt idx="59">
                  <c:v>儿科</c:v>
                </c:pt>
                <c:pt idx="60">
                  <c:v>骨科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96.48716108891625</c:v>
                </c:pt>
                <c:pt idx="2">
                  <c:v>96.39423252902073</c:v>
                </c:pt>
                <c:pt idx="3">
                  <c:v>94.33691250908653</c:v>
                </c:pt>
                <c:pt idx="4">
                  <c:v>92.80206031105527</c:v>
                </c:pt>
                <c:pt idx="5">
                  <c:v>89.74726084925933</c:v>
                </c:pt>
                <c:pt idx="6">
                  <c:v>89.54224052292331</c:v>
                </c:pt>
                <c:pt idx="7">
                  <c:v>87.05225039986912</c:v>
                </c:pt>
                <c:pt idx="8">
                  <c:v>80.20403859886505</c:v>
                </c:pt>
                <c:pt idx="9">
                  <c:v>78.9850019673003</c:v>
                </c:pt>
                <c:pt idx="10">
                  <c:v>77.91649367886909</c:v>
                </c:pt>
                <c:pt idx="11">
                  <c:v>75.93135666027179</c:v>
                </c:pt>
                <c:pt idx="12">
                  <c:v>75.928795419914</c:v>
                </c:pt>
                <c:pt idx="13">
                  <c:v>74.33030790308737</c:v>
                </c:pt>
                <c:pt idx="14">
                  <c:v>72.6287291064164</c:v>
                </c:pt>
                <c:pt idx="15">
                  <c:v>71.7878612428523</c:v>
                </c:pt>
                <c:pt idx="16">
                  <c:v>70.52552617216605</c:v>
                </c:pt>
                <c:pt idx="17">
                  <c:v>70.42621680095523</c:v>
                </c:pt>
                <c:pt idx="18">
                  <c:v>67.36746236392523</c:v>
                </c:pt>
                <c:pt idx="19">
                  <c:v>66.74133786114442</c:v>
                </c:pt>
                <c:pt idx="20">
                  <c:v>65.90602583633199</c:v>
                </c:pt>
                <c:pt idx="21">
                  <c:v>65.54916078247828</c:v>
                </c:pt>
                <c:pt idx="22">
                  <c:v>64.99847237207086</c:v>
                </c:pt>
                <c:pt idx="23">
                  <c:v>59.83197970394947</c:v>
                </c:pt>
                <c:pt idx="24">
                  <c:v>58.02823463038987</c:v>
                </c:pt>
                <c:pt idx="25">
                  <c:v>54.67099754811316</c:v>
                </c:pt>
                <c:pt idx="26">
                  <c:v>54.60150490261098</c:v>
                </c:pt>
                <c:pt idx="27">
                  <c:v>54.49527673062102</c:v>
                </c:pt>
                <c:pt idx="28">
                  <c:v>53.11513807030283</c:v>
                </c:pt>
                <c:pt idx="29">
                  <c:v>51.703433944077</c:v>
                </c:pt>
                <c:pt idx="30">
                  <c:v>48.04363727561458</c:v>
                </c:pt>
                <c:pt idx="31">
                  <c:v>45.99777350271968</c:v>
                </c:pt>
                <c:pt idx="32">
                  <c:v>45.32602534474094</c:v>
                </c:pt>
                <c:pt idx="33">
                  <c:v>44.63419559124623</c:v>
                </c:pt>
                <c:pt idx="34">
                  <c:v>43.639553650332665</c:v>
                </c:pt>
                <c:pt idx="35">
                  <c:v>43.56488631456104</c:v>
                </c:pt>
                <c:pt idx="36">
                  <c:v>42.692935673859154</c:v>
                </c:pt>
                <c:pt idx="37">
                  <c:v>42.05313021278509</c:v>
                </c:pt>
                <c:pt idx="38">
                  <c:v>39.1900196744469</c:v>
                </c:pt>
                <c:pt idx="39">
                  <c:v>34.79801276238934</c:v>
                </c:pt>
                <c:pt idx="40">
                  <c:v>34.743045198049046</c:v>
                </c:pt>
                <c:pt idx="41">
                  <c:v>33.65163287322309</c:v>
                </c:pt>
                <c:pt idx="42">
                  <c:v>28.908892961803602</c:v>
                </c:pt>
                <c:pt idx="43">
                  <c:v>28.731770239644533</c:v>
                </c:pt>
                <c:pt idx="44">
                  <c:v>27.82880292071167</c:v>
                </c:pt>
                <c:pt idx="45">
                  <c:v>24.310318500103726</c:v>
                </c:pt>
                <c:pt idx="46">
                  <c:v>22.678909724826223</c:v>
                </c:pt>
                <c:pt idx="47">
                  <c:v>18.425130091526434</c:v>
                </c:pt>
                <c:pt idx="48">
                  <c:v>18.13693122859039</c:v>
                </c:pt>
                <c:pt idx="49">
                  <c:v>17.59009191733747</c:v>
                </c:pt>
                <c:pt idx="50">
                  <c:v>17.585658635680726</c:v>
                </c:pt>
                <c:pt idx="51">
                  <c:v>12.428166706234796</c:v>
                </c:pt>
                <c:pt idx="52">
                  <c:v>11.64575079373293</c:v>
                </c:pt>
                <c:pt idx="53">
                  <c:v>9.09891866485188</c:v>
                </c:pt>
                <c:pt idx="54">
                  <c:v>8.994827799642978</c:v>
                </c:pt>
                <c:pt idx="55">
                  <c:v>5.738484797570465</c:v>
                </c:pt>
                <c:pt idx="56">
                  <c:v>3.488103322126277</c:v>
                </c:pt>
                <c:pt idx="57">
                  <c:v>2.1506971920685807</c:v>
                </c:pt>
                <c:pt idx="58">
                  <c:v>1.8036612392184428</c:v>
                </c:pt>
                <c:pt idx="59">
                  <c:v>1.2284562752198291</c:v>
                </c:pt>
                <c:pt idx="60">
                  <c:v>0.924908659738934</c:v>
                </c:pt>
                <c:pt idx="61">
                  <c:v>0.2403157947981642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心病一科</c:v>
                </c:pt>
                <c:pt idx="2">
                  <c:v>心病二科</c:v>
                </c:pt>
                <c:pt idx="3">
                  <c:v>心病三科</c:v>
                </c:pt>
                <c:pt idx="4">
                  <c:v>心病四科</c:v>
                </c:pt>
                <c:pt idx="5">
                  <c:v>综合内科</c:v>
                </c:pt>
                <c:pt idx="6">
                  <c:v>神经内科</c:v>
                </c:pt>
                <c:pt idx="7">
                  <c:v>脑病一科</c:v>
                </c:pt>
                <c:pt idx="8">
                  <c:v>脑病二科</c:v>
                </c:pt>
                <c:pt idx="9">
                  <c:v>脑病三科</c:v>
                </c:pt>
                <c:pt idx="10">
                  <c:v>中医经典科</c:v>
                </c:pt>
                <c:pt idx="11">
                  <c:v>呼吸内科</c:v>
                </c:pt>
                <c:pt idx="12">
                  <c:v>内分泌科</c:v>
                </c:pt>
                <c:pt idx="13">
                  <c:v>脾胃病科</c:v>
                </c:pt>
                <c:pt idx="14">
                  <c:v>肝病科</c:v>
                </c:pt>
                <c:pt idx="15">
                  <c:v>血液科</c:v>
                </c:pt>
                <c:pt idx="16">
                  <c:v>风湿病科</c:v>
                </c:pt>
                <c:pt idx="17">
                  <c:v>消化内科</c:v>
                </c:pt>
                <c:pt idx="18">
                  <c:v>肿瘤内科</c:v>
                </c:pt>
                <c:pt idx="19">
                  <c:v>肾脏内科</c:v>
                </c:pt>
                <c:pt idx="20">
                  <c:v>肾病科</c:v>
                </c:pt>
                <c:pt idx="21">
                  <c:v>东区肾病科</c:v>
                </c:pt>
                <c:pt idx="22">
                  <c:v>老年医学科</c:v>
                </c:pt>
                <c:pt idx="23">
                  <c:v>骨科</c:v>
                </c:pt>
                <c:pt idx="24">
                  <c:v>微创骨科</c:v>
                </c:pt>
                <c:pt idx="25">
                  <c:v>关节骨科</c:v>
                </c:pt>
                <c:pt idx="26">
                  <c:v>运动损伤骨科</c:v>
                </c:pt>
                <c:pt idx="27">
                  <c:v>显微骨科</c:v>
                </c:pt>
                <c:pt idx="28">
                  <c:v>创伤骨科</c:v>
                </c:pt>
                <c:pt idx="29">
                  <c:v>脊柱骨科</c:v>
                </c:pt>
                <c:pt idx="30">
                  <c:v>小儿骨科</c:v>
                </c:pt>
                <c:pt idx="31">
                  <c:v>普通外科</c:v>
                </c:pt>
                <c:pt idx="32">
                  <c:v>泌尿外科</c:v>
                </c:pt>
                <c:pt idx="33">
                  <c:v>男科</c:v>
                </c:pt>
                <c:pt idx="34">
                  <c:v>胸外科</c:v>
                </c:pt>
                <c:pt idx="35">
                  <c:v>神经外科</c:v>
                </c:pt>
                <c:pt idx="36">
                  <c:v>肛肠科</c:v>
                </c:pt>
                <c:pt idx="37">
                  <c:v>乳腺甲状腺外科</c:v>
                </c:pt>
                <c:pt idx="38">
                  <c:v>周围血管科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美容皮肤科</c:v>
                </c:pt>
                <c:pt idx="42">
                  <c:v>妇科</c:v>
                </c:pt>
                <c:pt idx="43">
                  <c:v>妇二科</c:v>
                </c:pt>
                <c:pt idx="44">
                  <c:v>产科</c:v>
                </c:pt>
                <c:pt idx="45">
                  <c:v>耳鼻喉科</c:v>
                </c:pt>
                <c:pt idx="46">
                  <c:v>眼科</c:v>
                </c:pt>
                <c:pt idx="47">
                  <c:v>口腔科</c:v>
                </c:pt>
                <c:pt idx="48">
                  <c:v>儿科</c:v>
                </c:pt>
                <c:pt idx="49">
                  <c:v>重症医学科</c:v>
                </c:pt>
                <c:pt idx="50">
                  <c:v>东区重症医学科</c:v>
                </c:pt>
                <c:pt idx="51">
                  <c:v>西区重症医学科</c:v>
                </c:pt>
                <c:pt idx="52">
                  <c:v>康复科</c:v>
                </c:pt>
                <c:pt idx="53">
                  <c:v>针灸科</c:v>
                </c:pt>
                <c:pt idx="54">
                  <c:v>中医外治中心</c:v>
                </c:pt>
                <c:pt idx="55">
                  <c:v>治未病中心</c:v>
                </c:pt>
                <c:pt idx="56">
                  <c:v>推拿科</c:v>
                </c:pt>
                <c:pt idx="57">
                  <c:v>小儿推拿科</c:v>
                </c:pt>
                <c:pt idx="58">
                  <c:v>身心医学科</c:v>
                </c:pt>
                <c:pt idx="59">
                  <c:v>脾胃科消化科合并</c:v>
                </c:pt>
                <c:pt idx="60">
                  <c:v>妇科妇二科合并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-Infinity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神经内科</c:v>
                </c:pt>
                <c:pt idx="2">
                  <c:v>治未病中心</c:v>
                </c:pt>
                <c:pt idx="3">
                  <c:v>小儿骨科</c:v>
                </c:pt>
                <c:pt idx="4">
                  <c:v>身心医学科</c:v>
                </c:pt>
                <c:pt idx="5">
                  <c:v>眼科</c:v>
                </c:pt>
                <c:pt idx="6">
                  <c:v>周围血管科</c:v>
                </c:pt>
                <c:pt idx="7">
                  <c:v>脊柱骨科</c:v>
                </c:pt>
                <c:pt idx="8">
                  <c:v>肾脏内科</c:v>
                </c:pt>
                <c:pt idx="9">
                  <c:v>心病一科</c:v>
                </c:pt>
                <c:pt idx="10">
                  <c:v>康复科</c:v>
                </c:pt>
                <c:pt idx="11">
                  <c:v>推拿科</c:v>
                </c:pt>
                <c:pt idx="12">
                  <c:v>运动损伤骨科</c:v>
                </c:pt>
                <c:pt idx="13">
                  <c:v>内分泌科</c:v>
                </c:pt>
                <c:pt idx="14">
                  <c:v>心病四科</c:v>
                </c:pt>
                <c:pt idx="15">
                  <c:v>针灸科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产科</c:v>
                </c:pt>
                <c:pt idx="19">
                  <c:v>中医外治中心</c:v>
                </c:pt>
                <c:pt idx="20">
                  <c:v>肝胆外科</c:v>
                </c:pt>
                <c:pt idx="21">
                  <c:v>小儿推拿科</c:v>
                </c:pt>
                <c:pt idx="22">
                  <c:v>老年医学科</c:v>
                </c:pt>
                <c:pt idx="23">
                  <c:v>风湿病科</c:v>
                </c:pt>
                <c:pt idx="24">
                  <c:v>肝病科</c:v>
                </c:pt>
                <c:pt idx="25">
                  <c:v>脾胃科消化科合并</c:v>
                </c:pt>
                <c:pt idx="26">
                  <c:v>西区重症医学科</c:v>
                </c:pt>
                <c:pt idx="27">
                  <c:v>泌尿外科</c:v>
                </c:pt>
                <c:pt idx="28">
                  <c:v>肿瘤内科</c:v>
                </c:pt>
                <c:pt idx="29">
                  <c:v>呼吸内科</c:v>
                </c:pt>
                <c:pt idx="30">
                  <c:v>口腔科</c:v>
                </c:pt>
                <c:pt idx="31">
                  <c:v>脾胃病科</c:v>
                </c:pt>
                <c:pt idx="32">
                  <c:v>男科</c:v>
                </c:pt>
                <c:pt idx="33">
                  <c:v>妇科</c:v>
                </c:pt>
                <c:pt idx="34">
                  <c:v>皮肤科</c:v>
                </c:pt>
                <c:pt idx="35">
                  <c:v>综合内科</c:v>
                </c:pt>
                <c:pt idx="36">
                  <c:v>东区重症医学科</c:v>
                </c:pt>
                <c:pt idx="37">
                  <c:v>中医经典科</c:v>
                </c:pt>
                <c:pt idx="38">
                  <c:v>乳腺甲状腺外科</c:v>
                </c:pt>
                <c:pt idx="39">
                  <c:v>胸外科</c:v>
                </c:pt>
                <c:pt idx="40">
                  <c:v>显微骨科</c:v>
                </c:pt>
                <c:pt idx="41">
                  <c:v>东区肾病科</c:v>
                </c:pt>
                <c:pt idx="42">
                  <c:v>美容皮肤科</c:v>
                </c:pt>
                <c:pt idx="43">
                  <c:v>血液科</c:v>
                </c:pt>
                <c:pt idx="44">
                  <c:v>普通外科</c:v>
                </c:pt>
                <c:pt idx="45">
                  <c:v>脑病一科</c:v>
                </c:pt>
                <c:pt idx="46">
                  <c:v>骨科</c:v>
                </c:pt>
                <c:pt idx="47">
                  <c:v>消化内科</c:v>
                </c:pt>
                <c:pt idx="48">
                  <c:v>神经外科</c:v>
                </c:pt>
                <c:pt idx="49">
                  <c:v>关节骨科</c:v>
                </c:pt>
                <c:pt idx="50">
                  <c:v>脑病三科</c:v>
                </c:pt>
                <c:pt idx="51">
                  <c:v>耳鼻喉科</c:v>
                </c:pt>
                <c:pt idx="52">
                  <c:v>心病三科</c:v>
                </c:pt>
                <c:pt idx="53">
                  <c:v>重症医学科</c:v>
                </c:pt>
                <c:pt idx="54">
                  <c:v>肛肠科</c:v>
                </c:pt>
                <c:pt idx="55">
                  <c:v>心病二科</c:v>
                </c:pt>
                <c:pt idx="56">
                  <c:v>脑病二科</c:v>
                </c:pt>
                <c:pt idx="57">
                  <c:v>医院</c:v>
                </c:pt>
                <c:pt idx="58">
                  <c:v>妇二科</c:v>
                </c:pt>
                <c:pt idx="59">
                  <c:v>创伤骨科</c:v>
                </c:pt>
                <c:pt idx="60">
                  <c:v>微创骨科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98.2984832277625</c:v>
                </c:pt>
                <c:pt idx="2">
                  <c:v>96.40976095640757</c:v>
                </c:pt>
                <c:pt idx="3">
                  <c:v>95.62877298540414</c:v>
                </c:pt>
                <c:pt idx="4">
                  <c:v>93.20463906289628</c:v>
                </c:pt>
                <c:pt idx="5">
                  <c:v>92.63867134781914</c:v>
                </c:pt>
                <c:pt idx="6">
                  <c:v>90.6871940287368</c:v>
                </c:pt>
                <c:pt idx="7">
                  <c:v>87.87590353965312</c:v>
                </c:pt>
                <c:pt idx="8">
                  <c:v>86.21759632056293</c:v>
                </c:pt>
                <c:pt idx="9">
                  <c:v>83.38384350611149</c:v>
                </c:pt>
                <c:pt idx="10">
                  <c:v>83.23460134263402</c:v>
                </c:pt>
                <c:pt idx="11">
                  <c:v>78.60438259549433</c:v>
                </c:pt>
                <c:pt idx="12">
                  <c:v>77.70685109606262</c:v>
                </c:pt>
                <c:pt idx="13">
                  <c:v>73.85936417698876</c:v>
                </c:pt>
                <c:pt idx="14">
                  <c:v>73.50831331627116</c:v>
                </c:pt>
                <c:pt idx="15">
                  <c:v>73.47102546151156</c:v>
                </c:pt>
                <c:pt idx="16">
                  <c:v>72.46670999905423</c:v>
                </c:pt>
                <c:pt idx="17">
                  <c:v>72.28163302565099</c:v>
                </c:pt>
                <c:pt idx="18">
                  <c:v>71.79860084643315</c:v>
                </c:pt>
                <c:pt idx="19">
                  <c:v>70.90554219546782</c:v>
                </c:pt>
                <c:pt idx="20">
                  <c:v>70.54061534146871</c:v>
                </c:pt>
                <c:pt idx="21">
                  <c:v>70.02619125984037</c:v>
                </c:pt>
                <c:pt idx="22">
                  <c:v>69.2445152418659</c:v>
                </c:pt>
                <c:pt idx="23">
                  <c:v>68.73692506352107</c:v>
                </c:pt>
                <c:pt idx="24">
                  <c:v>68.4670939633405</c:v>
                </c:pt>
                <c:pt idx="25">
                  <c:v>66.23796791001972</c:v>
                </c:pt>
                <c:pt idx="26">
                  <c:v>65.1668961443942</c:v>
                </c:pt>
                <c:pt idx="27">
                  <c:v>61.08675189717384</c:v>
                </c:pt>
                <c:pt idx="28">
                  <c:v>60.02025089350955</c:v>
                </c:pt>
                <c:pt idx="29">
                  <c:v>56.981409556918216</c:v>
                </c:pt>
                <c:pt idx="30">
                  <c:v>55.38912210229804</c:v>
                </c:pt>
                <c:pt idx="31">
                  <c:v>54.689115961888525</c:v>
                </c:pt>
                <c:pt idx="32">
                  <c:v>53.53118506099034</c:v>
                </c:pt>
                <c:pt idx="33">
                  <c:v>52.0635602175696</c:v>
                </c:pt>
                <c:pt idx="34">
                  <c:v>48.797162202452135</c:v>
                </c:pt>
                <c:pt idx="35">
                  <c:v>48.13566203718793</c:v>
                </c:pt>
                <c:pt idx="36">
                  <c:v>45.512028126737704</c:v>
                </c:pt>
                <c:pt idx="37">
                  <c:v>45.26114139529821</c:v>
                </c:pt>
                <c:pt idx="38">
                  <c:v>44.50174861576581</c:v>
                </c:pt>
                <c:pt idx="39">
                  <c:v>43.92790387945745</c:v>
                </c:pt>
                <c:pt idx="40">
                  <c:v>43.36230333562587</c:v>
                </c:pt>
                <c:pt idx="41">
                  <c:v>42.266579333684895</c:v>
                </c:pt>
                <c:pt idx="42">
                  <c:v>38.94818622514052</c:v>
                </c:pt>
                <c:pt idx="43">
                  <c:v>37.3913775451204</c:v>
                </c:pt>
                <c:pt idx="44">
                  <c:v>36.92093544830414</c:v>
                </c:pt>
                <c:pt idx="45">
                  <c:v>32.81511483887496</c:v>
                </c:pt>
                <c:pt idx="46">
                  <c:v>29.770322803262026</c:v>
                </c:pt>
                <c:pt idx="47">
                  <c:v>25.33766204162369</c:v>
                </c:pt>
                <c:pt idx="48">
                  <c:v>24.128356739517063</c:v>
                </c:pt>
                <c:pt idx="49">
                  <c:v>23.798616304121605</c:v>
                </c:pt>
                <c:pt idx="50">
                  <c:v>22.056007439104583</c:v>
                </c:pt>
                <c:pt idx="51">
                  <c:v>20.005621653103802</c:v>
                </c:pt>
                <c:pt idx="52">
                  <c:v>18.26745372635689</c:v>
                </c:pt>
                <c:pt idx="53">
                  <c:v>17.555624991874165</c:v>
                </c:pt>
                <c:pt idx="54">
                  <c:v>15.890702247076868</c:v>
                </c:pt>
                <c:pt idx="55">
                  <c:v>12.639089476922537</c:v>
                </c:pt>
                <c:pt idx="56">
                  <c:v>12.037926823554226</c:v>
                </c:pt>
                <c:pt idx="57">
                  <c:v>8.4757247361621</c:v>
                </c:pt>
                <c:pt idx="58">
                  <c:v>5.9922912602126495</c:v>
                </c:pt>
                <c:pt idx="59">
                  <c:v>4.020658906638625</c:v>
                </c:pt>
                <c:pt idx="60">
                  <c:v>1.9408847417862574</c:v>
                </c:pt>
                <c:pt idx="61">
                  <c:v>1.4943865201961868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泌尿外科</c:v>
                </c:pt>
                <c:pt idx="4">
                  <c:v>心病二科</c:v>
                </c:pt>
                <c:pt idx="5">
                  <c:v>针灸科</c:v>
                </c:pt>
                <c:pt idx="6">
                  <c:v>神经内科</c:v>
                </c:pt>
                <c:pt idx="7">
                  <c:v>妇科</c:v>
                </c:pt>
                <c:pt idx="8">
                  <c:v>血液科</c:v>
                </c:pt>
                <c:pt idx="9">
                  <c:v>中医外治中心</c:v>
                </c:pt>
                <c:pt idx="10">
                  <c:v>肿瘤内科</c:v>
                </c:pt>
                <c:pt idx="11">
                  <c:v>运动损伤骨科</c:v>
                </c:pt>
                <c:pt idx="12">
                  <c:v>心血管内科</c:v>
                </c:pt>
                <c:pt idx="13">
                  <c:v>皮肤科</c:v>
                </c:pt>
                <c:pt idx="14">
                  <c:v>关节骨科</c:v>
                </c:pt>
                <c:pt idx="15">
                  <c:v>显微骨科</c:v>
                </c:pt>
                <c:pt idx="16">
                  <c:v>肾病科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男科</c:v>
                </c:pt>
                <c:pt idx="20">
                  <c:v>眼科</c:v>
                </c:pt>
                <c:pt idx="21">
                  <c:v>中医经典科</c:v>
                </c:pt>
                <c:pt idx="22">
                  <c:v>老年医学科</c:v>
                </c:pt>
                <c:pt idx="23">
                  <c:v>乳腺甲状腺外科</c:v>
                </c:pt>
                <c:pt idx="24">
                  <c:v>医院</c:v>
                </c:pt>
                <c:pt idx="25">
                  <c:v>妇科妇二科合并</c:v>
                </c:pt>
                <c:pt idx="26">
                  <c:v>风湿病科</c:v>
                </c:pt>
                <c:pt idx="27">
                  <c:v>治未病中心</c:v>
                </c:pt>
                <c:pt idx="28">
                  <c:v>东区肾病科</c:v>
                </c:pt>
                <c:pt idx="29">
                  <c:v>脾胃科消化科合并</c:v>
                </c:pt>
                <c:pt idx="30">
                  <c:v>康复科</c:v>
                </c:pt>
                <c:pt idx="31">
                  <c:v>妇二科</c:v>
                </c:pt>
                <c:pt idx="32">
                  <c:v>产科</c:v>
                </c:pt>
                <c:pt idx="33">
                  <c:v>美容皮肤科</c:v>
                </c:pt>
                <c:pt idx="34">
                  <c:v>肝病科</c:v>
                </c:pt>
                <c:pt idx="35">
                  <c:v>肝胆外科</c:v>
                </c:pt>
                <c:pt idx="36">
                  <c:v>胸外科</c:v>
                </c:pt>
                <c:pt idx="37">
                  <c:v>耳鼻喉科</c:v>
                </c:pt>
                <c:pt idx="38">
                  <c:v>周围血管科</c:v>
                </c:pt>
                <c:pt idx="39">
                  <c:v>心病三科</c:v>
                </c:pt>
                <c:pt idx="40">
                  <c:v>儿科</c:v>
                </c:pt>
                <c:pt idx="41">
                  <c:v>重症医学科</c:v>
                </c:pt>
                <c:pt idx="42">
                  <c:v>内分泌科</c:v>
                </c:pt>
                <c:pt idx="43">
                  <c:v>综合内科</c:v>
                </c:pt>
                <c:pt idx="44">
                  <c:v>心病四科</c:v>
                </c:pt>
                <c:pt idx="45">
                  <c:v>东区重症医学科</c:v>
                </c:pt>
                <c:pt idx="46">
                  <c:v>消化内科</c:v>
                </c:pt>
                <c:pt idx="47">
                  <c:v>肛肠科</c:v>
                </c:pt>
                <c:pt idx="48">
                  <c:v>创伤骨科</c:v>
                </c:pt>
                <c:pt idx="49">
                  <c:v>神经外科</c:v>
                </c:pt>
                <c:pt idx="50">
                  <c:v>推拿科</c:v>
                </c:pt>
                <c:pt idx="51">
                  <c:v>身心医学科</c:v>
                </c:pt>
                <c:pt idx="52">
                  <c:v>普通外科</c:v>
                </c:pt>
                <c:pt idx="53">
                  <c:v>肾脏内科</c:v>
                </c:pt>
                <c:pt idx="54">
                  <c:v>小儿推拿科</c:v>
                </c:pt>
                <c:pt idx="55">
                  <c:v>脑病二科</c:v>
                </c:pt>
                <c:pt idx="56">
                  <c:v>呼吸内科</c:v>
                </c:pt>
                <c:pt idx="57">
                  <c:v>口腔科</c:v>
                </c:pt>
                <c:pt idx="58">
                  <c:v>骨科</c:v>
                </c:pt>
                <c:pt idx="59">
                  <c:v>西区重症医学科</c:v>
                </c:pt>
                <c:pt idx="60">
                  <c:v>微创骨科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39.78046286554814</c:v>
                </c:pt>
                <c:pt idx="2">
                  <c:v>37.688983320586665</c:v>
                </c:pt>
                <c:pt idx="3">
                  <c:v>33.43629903490512</c:v>
                </c:pt>
                <c:pt idx="4">
                  <c:v>27.801178548996337</c:v>
                </c:pt>
                <c:pt idx="5">
                  <c:v>26.38239265223176</c:v>
                </c:pt>
                <c:pt idx="6">
                  <c:v>22.588643192222445</c:v>
                </c:pt>
                <c:pt idx="7">
                  <c:v>20.580877049131274</c:v>
                </c:pt>
                <c:pt idx="8">
                  <c:v>17.554808777261655</c:v>
                </c:pt>
                <c:pt idx="9">
                  <c:v>17.424757166487417</c:v>
                </c:pt>
                <c:pt idx="10">
                  <c:v>16.109302971755408</c:v>
                </c:pt>
                <c:pt idx="11">
                  <c:v>15.631859536483667</c:v>
                </c:pt>
                <c:pt idx="12">
                  <c:v>14.730557703963054</c:v>
                </c:pt>
                <c:pt idx="13">
                  <c:v>14.670246940853948</c:v>
                </c:pt>
                <c:pt idx="14">
                  <c:v>10.89832947243366</c:v>
                </c:pt>
                <c:pt idx="15">
                  <c:v>10.204358346537619</c:v>
                </c:pt>
                <c:pt idx="16">
                  <c:v>9.12256331538564</c:v>
                </c:pt>
                <c:pt idx="17">
                  <c:v>8.044681125884162</c:v>
                </c:pt>
                <c:pt idx="18">
                  <c:v>7.986798347824211</c:v>
                </c:pt>
                <c:pt idx="19">
                  <c:v>7.728854221846707</c:v>
                </c:pt>
                <c:pt idx="20">
                  <c:v>6.750928132677539</c:v>
                </c:pt>
                <c:pt idx="21">
                  <c:v>6.094158787490785</c:v>
                </c:pt>
                <c:pt idx="22">
                  <c:v>6.086645908064028</c:v>
                </c:pt>
                <c:pt idx="23">
                  <c:v>6.066995430608079</c:v>
                </c:pt>
                <c:pt idx="24">
                  <c:v>5.768016567409714</c:v>
                </c:pt>
                <c:pt idx="25">
                  <c:v>5.724440067446799</c:v>
                </c:pt>
                <c:pt idx="26">
                  <c:v>5.698567668602814</c:v>
                </c:pt>
                <c:pt idx="27">
                  <c:v>5.465681251675845</c:v>
                </c:pt>
                <c:pt idx="28">
                  <c:v>5.303970857717993</c:v>
                </c:pt>
                <c:pt idx="29">
                  <c:v>5.2971387587164775</c:v>
                </c:pt>
                <c:pt idx="30">
                  <c:v>5.236453960731437</c:v>
                </c:pt>
                <c:pt idx="31">
                  <c:v>5.234825431767547</c:v>
                </c:pt>
                <c:pt idx="32">
                  <c:v>5.168495495171346</c:v>
                </c:pt>
                <c:pt idx="33">
                  <c:v>5.131942311600257</c:v>
                </c:pt>
                <c:pt idx="34">
                  <c:v>5.083565624505851</c:v>
                </c:pt>
                <c:pt idx="35">
                  <c:v>4.877195320891459</c:v>
                </c:pt>
                <c:pt idx="36">
                  <c:v>4.730368005012666</c:v>
                </c:pt>
                <c:pt idx="37">
                  <c:v>4.565575669782608</c:v>
                </c:pt>
                <c:pt idx="38">
                  <c:v>4.520208035922728</c:v>
                </c:pt>
                <c:pt idx="39">
                  <c:v>4.505952975685683</c:v>
                </c:pt>
                <c:pt idx="40">
                  <c:v>4.437133373079195</c:v>
                </c:pt>
                <c:pt idx="41">
                  <c:v>4.232885577048267</c:v>
                </c:pt>
                <c:pt idx="42">
                  <c:v>4.08165769636982</c:v>
                </c:pt>
                <c:pt idx="43">
                  <c:v>4.013784919764252</c:v>
                </c:pt>
                <c:pt idx="44">
                  <c:v>4.007652449758205</c:v>
                </c:pt>
                <c:pt idx="45">
                  <c:v>3.9300992341440897</c:v>
                </c:pt>
                <c:pt idx="46">
                  <c:v>3.9178849049645956</c:v>
                </c:pt>
                <c:pt idx="47">
                  <c:v>3.889938812504269</c:v>
                </c:pt>
                <c:pt idx="48">
                  <c:v>3.8247444600614324</c:v>
                </c:pt>
                <c:pt idx="49">
                  <c:v>3.746685800557261</c:v>
                </c:pt>
                <c:pt idx="50">
                  <c:v>3.665939955743883</c:v>
                </c:pt>
                <c:pt idx="51">
                  <c:v>3.5707693261755638</c:v>
                </c:pt>
                <c:pt idx="52">
                  <c:v>3.5601071760873237</c:v>
                </c:pt>
                <c:pt idx="53">
                  <c:v>3.438203541758554</c:v>
                </c:pt>
                <c:pt idx="54">
                  <c:v>3.438098423600683</c:v>
                </c:pt>
                <c:pt idx="55">
                  <c:v>3.3882753234815963</c:v>
                </c:pt>
                <c:pt idx="56">
                  <c:v>3.2064736238512728</c:v>
                </c:pt>
                <c:pt idx="57">
                  <c:v>3.1433223260433216</c:v>
                </c:pt>
                <c:pt idx="58">
                  <c:v>3.1224301056474197</c:v>
                </c:pt>
                <c:pt idx="59">
                  <c:v>3.1112906711446064</c:v>
                </c:pt>
                <c:pt idx="60">
                  <c:v>3.082850352536655</c:v>
                </c:pt>
                <c:pt idx="61">
                  <c:v>3.079756208957854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医院</c:v>
                </c:pt>
                <c:pt idx="2">
                  <c:v>关节骨科</c:v>
                </c:pt>
                <c:pt idx="3">
                  <c:v>口腔科</c:v>
                </c:pt>
                <c:pt idx="4">
                  <c:v>产科</c:v>
                </c:pt>
                <c:pt idx="5">
                  <c:v>乳腺甲状腺外科</c:v>
                </c:pt>
                <c:pt idx="6">
                  <c:v>运动损伤骨科</c:v>
                </c:pt>
                <c:pt idx="7">
                  <c:v>皮肤科</c:v>
                </c:pt>
                <c:pt idx="8">
                  <c:v>血液科</c:v>
                </c:pt>
                <c:pt idx="9">
                  <c:v>风湿病科</c:v>
                </c:pt>
                <c:pt idx="10">
                  <c:v>推拿科</c:v>
                </c:pt>
                <c:pt idx="11">
                  <c:v>周围血管科</c:v>
                </c:pt>
                <c:pt idx="12">
                  <c:v>眼科</c:v>
                </c:pt>
                <c:pt idx="13">
                  <c:v>微创骨科</c:v>
                </c:pt>
                <c:pt idx="14">
                  <c:v>东区重症医学科</c:v>
                </c:pt>
                <c:pt idx="15">
                  <c:v>心病四科</c:v>
                </c:pt>
                <c:pt idx="16">
                  <c:v>脾胃科消化科合并</c:v>
                </c:pt>
                <c:pt idx="17">
                  <c:v>脑病二科</c:v>
                </c:pt>
                <c:pt idx="18">
                  <c:v>中医外治中心</c:v>
                </c:pt>
                <c:pt idx="19">
                  <c:v>创伤骨科</c:v>
                </c:pt>
                <c:pt idx="20">
                  <c:v>中医经典科</c:v>
                </c:pt>
                <c:pt idx="21">
                  <c:v>西区重症医学科</c:v>
                </c:pt>
                <c:pt idx="22">
                  <c:v>肿瘤内科</c:v>
                </c:pt>
                <c:pt idx="23">
                  <c:v>妇二科</c:v>
                </c:pt>
                <c:pt idx="24">
                  <c:v>耳鼻喉科</c:v>
                </c:pt>
                <c:pt idx="25">
                  <c:v>小儿骨科</c:v>
                </c:pt>
                <c:pt idx="26">
                  <c:v>肛肠科</c:v>
                </c:pt>
                <c:pt idx="27">
                  <c:v>显微骨科</c:v>
                </c:pt>
                <c:pt idx="28">
                  <c:v>脾胃病科</c:v>
                </c:pt>
                <c:pt idx="29">
                  <c:v>儿科</c:v>
                </c:pt>
                <c:pt idx="30">
                  <c:v>综合内科</c:v>
                </c:pt>
                <c:pt idx="31">
                  <c:v>脑病一科</c:v>
                </c:pt>
                <c:pt idx="32">
                  <c:v>肝胆外科</c:v>
                </c:pt>
                <c:pt idx="33">
                  <c:v>肾病科</c:v>
                </c:pt>
                <c:pt idx="34">
                  <c:v>肝病科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男科</c:v>
                </c:pt>
                <c:pt idx="38">
                  <c:v>小儿推拿科</c:v>
                </c:pt>
                <c:pt idx="39">
                  <c:v>心病一科</c:v>
                </c:pt>
                <c:pt idx="40">
                  <c:v>骨科</c:v>
                </c:pt>
                <c:pt idx="41">
                  <c:v>脑病三科</c:v>
                </c:pt>
                <c:pt idx="42">
                  <c:v>神经外科</c:v>
                </c:pt>
                <c:pt idx="43">
                  <c:v>心病二科</c:v>
                </c:pt>
                <c:pt idx="44">
                  <c:v>泌尿外科</c:v>
                </c:pt>
                <c:pt idx="45">
                  <c:v>脊柱骨科</c:v>
                </c:pt>
                <c:pt idx="46">
                  <c:v>东区肾病科</c:v>
                </c:pt>
                <c:pt idx="47">
                  <c:v>治未病中心</c:v>
                </c:pt>
                <c:pt idx="48">
                  <c:v>呼吸内科</c:v>
                </c:pt>
                <c:pt idx="49">
                  <c:v>美容皮肤科</c:v>
                </c:pt>
                <c:pt idx="50">
                  <c:v>重症医学科</c:v>
                </c:pt>
                <c:pt idx="51">
                  <c:v>身心医学科</c:v>
                </c:pt>
                <c:pt idx="52">
                  <c:v>心血管内科</c:v>
                </c:pt>
                <c:pt idx="53">
                  <c:v>康复科</c:v>
                </c:pt>
                <c:pt idx="54">
                  <c:v>消化内科</c:v>
                </c:pt>
                <c:pt idx="55">
                  <c:v>肾脏内科</c:v>
                </c:pt>
                <c:pt idx="56">
                  <c:v>妇科</c:v>
                </c:pt>
                <c:pt idx="57">
                  <c:v>老年医学科</c:v>
                </c:pt>
                <c:pt idx="58">
                  <c:v>普通外科</c:v>
                </c:pt>
                <c:pt idx="59">
                  <c:v>妇科妇二科合并</c:v>
                </c:pt>
                <c:pt idx="60">
                  <c:v>针灸科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98.81798620577071</c:v>
                </c:pt>
                <c:pt idx="2">
                  <c:v>98.14933603306007</c:v>
                </c:pt>
                <c:pt idx="3">
                  <c:v>95.30204272344015</c:v>
                </c:pt>
                <c:pt idx="4">
                  <c:v>94.93561764040241</c:v>
                </c:pt>
                <c:pt idx="5">
                  <c:v>94.56919621211064</c:v>
                </c:pt>
                <c:pt idx="6">
                  <c:v>92.8607290848277</c:v>
                </c:pt>
                <c:pt idx="7">
                  <c:v>91.09034482721759</c:v>
                </c:pt>
                <c:pt idx="8">
                  <c:v>90.067961441113</c:v>
                </c:pt>
                <c:pt idx="9">
                  <c:v>88.9015807253965</c:v>
                </c:pt>
                <c:pt idx="10">
                  <c:v>88.52815003812258</c:v>
                </c:pt>
                <c:pt idx="11">
                  <c:v>86.64771085098688</c:v>
                </c:pt>
                <c:pt idx="12">
                  <c:v>85.85186706685506</c:v>
                </c:pt>
                <c:pt idx="13">
                  <c:v>85.6287094527974</c:v>
                </c:pt>
                <c:pt idx="14">
                  <c:v>81.99512696676078</c:v>
                </c:pt>
                <c:pt idx="15">
                  <c:v>81.48467107748492</c:v>
                </c:pt>
                <c:pt idx="16">
                  <c:v>81.34749872457746</c:v>
                </c:pt>
                <c:pt idx="17">
                  <c:v>78.40240096523698</c:v>
                </c:pt>
                <c:pt idx="18">
                  <c:v>78.05360666871196</c:v>
                </c:pt>
                <c:pt idx="19">
                  <c:v>73.8525565856045</c:v>
                </c:pt>
                <c:pt idx="20">
                  <c:v>70.94553108871203</c:v>
                </c:pt>
                <c:pt idx="21">
                  <c:v>70.39251599739197</c:v>
                </c:pt>
                <c:pt idx="22">
                  <c:v>68.47291596232391</c:v>
                </c:pt>
                <c:pt idx="23">
                  <c:v>68.26499478561576</c:v>
                </c:pt>
                <c:pt idx="24">
                  <c:v>68.16981911948508</c:v>
                </c:pt>
                <c:pt idx="25">
                  <c:v>66.44333313995247</c:v>
                </c:pt>
                <c:pt idx="26">
                  <c:v>66.18514746165634</c:v>
                </c:pt>
                <c:pt idx="27">
                  <c:v>65.43253666745287</c:v>
                </c:pt>
                <c:pt idx="28">
                  <c:v>63.15165886320498</c:v>
                </c:pt>
                <c:pt idx="29">
                  <c:v>61.32845639540483</c:v>
                </c:pt>
                <c:pt idx="30">
                  <c:v>57.83799731755291</c:v>
                </c:pt>
                <c:pt idx="31">
                  <c:v>57.793015515600814</c:v>
                </c:pt>
                <c:pt idx="32">
                  <c:v>56.951247392884234</c:v>
                </c:pt>
                <c:pt idx="33">
                  <c:v>56.773990426337214</c:v>
                </c:pt>
                <c:pt idx="34">
                  <c:v>49.8604974002266</c:v>
                </c:pt>
                <c:pt idx="35">
                  <c:v>49.596020312771856</c:v>
                </c:pt>
                <c:pt idx="36">
                  <c:v>47.84134747257128</c:v>
                </c:pt>
                <c:pt idx="37">
                  <c:v>43.94567695871291</c:v>
                </c:pt>
                <c:pt idx="38">
                  <c:v>41.3698009782016</c:v>
                </c:pt>
                <c:pt idx="39">
                  <c:v>40.28733175886668</c:v>
                </c:pt>
                <c:pt idx="40">
                  <c:v>35.12216206876258</c:v>
                </c:pt>
                <c:pt idx="41">
                  <c:v>34.08790200872482</c:v>
                </c:pt>
                <c:pt idx="42">
                  <c:v>33.30473075129175</c:v>
                </c:pt>
                <c:pt idx="43">
                  <c:v>31.60151067047916</c:v>
                </c:pt>
                <c:pt idx="44">
                  <c:v>28.902392343245445</c:v>
                </c:pt>
                <c:pt idx="45">
                  <c:v>28.3164103022232</c:v>
                </c:pt>
                <c:pt idx="46">
                  <c:v>27.40011590096202</c:v>
                </c:pt>
                <c:pt idx="47">
                  <c:v>25.234203102393025</c:v>
                </c:pt>
                <c:pt idx="48">
                  <c:v>24.346903826680634</c:v>
                </c:pt>
                <c:pt idx="49">
                  <c:v>23.382220351260568</c:v>
                </c:pt>
                <c:pt idx="50">
                  <c:v>23.304134725684477</c:v>
                </c:pt>
                <c:pt idx="51">
                  <c:v>22.458506347170292</c:v>
                </c:pt>
                <c:pt idx="52">
                  <c:v>20.328593543337938</c:v>
                </c:pt>
                <c:pt idx="53">
                  <c:v>15.141571066199457</c:v>
                </c:pt>
                <c:pt idx="54">
                  <c:v>12.34577334302151</c:v>
                </c:pt>
                <c:pt idx="55">
                  <c:v>10.498920279142132</c:v>
                </c:pt>
                <c:pt idx="56">
                  <c:v>9.40497865903821</c:v>
                </c:pt>
                <c:pt idx="57">
                  <c:v>7.796327851778315</c:v>
                </c:pt>
                <c:pt idx="58">
                  <c:v>7.59357947072766</c:v>
                </c:pt>
                <c:pt idx="59">
                  <c:v>7.573430932269942</c:v>
                </c:pt>
                <c:pt idx="60">
                  <c:v>5.722340254245364</c:v>
                </c:pt>
                <c:pt idx="61">
                  <c:v>0.6402455439335506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老年医学科</c:v>
                </c:pt>
                <c:pt idx="2">
                  <c:v>心病四科</c:v>
                </c:pt>
                <c:pt idx="3">
                  <c:v>小儿骨科</c:v>
                </c:pt>
                <c:pt idx="4">
                  <c:v>血液科</c:v>
                </c:pt>
                <c:pt idx="5">
                  <c:v>针灸科</c:v>
                </c:pt>
                <c:pt idx="6">
                  <c:v>脑病三科</c:v>
                </c:pt>
                <c:pt idx="7">
                  <c:v>心血管内科</c:v>
                </c:pt>
                <c:pt idx="8">
                  <c:v>重症医学科</c:v>
                </c:pt>
                <c:pt idx="9">
                  <c:v>周围血管科</c:v>
                </c:pt>
                <c:pt idx="10">
                  <c:v>妇科妇二科合并</c:v>
                </c:pt>
                <c:pt idx="11">
                  <c:v>治未病中心</c:v>
                </c:pt>
                <c:pt idx="12">
                  <c:v>内分泌科</c:v>
                </c:pt>
                <c:pt idx="13">
                  <c:v>呼吸内科</c:v>
                </c:pt>
                <c:pt idx="14">
                  <c:v>肝病科</c:v>
                </c:pt>
                <c:pt idx="15">
                  <c:v>肿瘤内科</c:v>
                </c:pt>
                <c:pt idx="16">
                  <c:v>推拿科</c:v>
                </c:pt>
                <c:pt idx="17">
                  <c:v>东区重症医学科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东区肾病科</c:v>
                </c:pt>
                <c:pt idx="21">
                  <c:v>心病三科</c:v>
                </c:pt>
                <c:pt idx="22">
                  <c:v>综合内科</c:v>
                </c:pt>
                <c:pt idx="23">
                  <c:v>肾脏内科</c:v>
                </c:pt>
                <c:pt idx="24">
                  <c:v>产科</c:v>
                </c:pt>
                <c:pt idx="25">
                  <c:v>脾胃病科</c:v>
                </c:pt>
                <c:pt idx="26">
                  <c:v>脑病二科</c:v>
                </c:pt>
                <c:pt idx="27">
                  <c:v>消化内科</c:v>
                </c:pt>
                <c:pt idx="28">
                  <c:v>风湿病科</c:v>
                </c:pt>
                <c:pt idx="29">
                  <c:v>胸外科</c:v>
                </c:pt>
                <c:pt idx="30">
                  <c:v>耳鼻喉科</c:v>
                </c:pt>
                <c:pt idx="31">
                  <c:v>肾病科</c:v>
                </c:pt>
                <c:pt idx="32">
                  <c:v>脾胃科消化科合并</c:v>
                </c:pt>
                <c:pt idx="33">
                  <c:v>皮肤科</c:v>
                </c:pt>
                <c:pt idx="34">
                  <c:v>创伤骨科</c:v>
                </c:pt>
                <c:pt idx="35">
                  <c:v>肝胆外科</c:v>
                </c:pt>
                <c:pt idx="36">
                  <c:v>妇科</c:v>
                </c:pt>
                <c:pt idx="37">
                  <c:v>小儿推拿科</c:v>
                </c:pt>
                <c:pt idx="38">
                  <c:v>中医经典科</c:v>
                </c:pt>
                <c:pt idx="39">
                  <c:v>关节骨科</c:v>
                </c:pt>
                <c:pt idx="40">
                  <c:v>泌尿外科</c:v>
                </c:pt>
                <c:pt idx="41">
                  <c:v>中医外治中心</c:v>
                </c:pt>
                <c:pt idx="42">
                  <c:v>康复科</c:v>
                </c:pt>
                <c:pt idx="43">
                  <c:v>身心医学科</c:v>
                </c:pt>
                <c:pt idx="44">
                  <c:v>肛肠科</c:v>
                </c:pt>
                <c:pt idx="45">
                  <c:v>神经内科</c:v>
                </c:pt>
                <c:pt idx="46">
                  <c:v>普通外科</c:v>
                </c:pt>
                <c:pt idx="47">
                  <c:v>脊柱骨科</c:v>
                </c:pt>
                <c:pt idx="48">
                  <c:v>美容皮肤科</c:v>
                </c:pt>
                <c:pt idx="49">
                  <c:v>医院</c:v>
                </c:pt>
                <c:pt idx="50">
                  <c:v>儿科</c:v>
                </c:pt>
                <c:pt idx="51">
                  <c:v>神经外科</c:v>
                </c:pt>
                <c:pt idx="52">
                  <c:v>妇二科</c:v>
                </c:pt>
                <c:pt idx="53">
                  <c:v>微创骨科</c:v>
                </c:pt>
                <c:pt idx="54">
                  <c:v>心病一科</c:v>
                </c:pt>
                <c:pt idx="55">
                  <c:v>口腔科</c:v>
                </c:pt>
                <c:pt idx="56">
                  <c:v>乳腺甲状腺外科</c:v>
                </c:pt>
                <c:pt idx="57">
                  <c:v>骨科</c:v>
                </c:pt>
                <c:pt idx="58">
                  <c:v>脑病一科</c:v>
                </c:pt>
                <c:pt idx="59">
                  <c:v>西区重症医学科</c:v>
                </c:pt>
                <c:pt idx="60">
                  <c:v>眼科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97.80994665779615</c:v>
                </c:pt>
                <c:pt idx="2">
                  <c:v>97.55844880936533</c:v>
                </c:pt>
                <c:pt idx="3">
                  <c:v>96.52967003315601</c:v>
                </c:pt>
                <c:pt idx="4">
                  <c:v>92.67733503591369</c:v>
                </c:pt>
                <c:pt idx="5">
                  <c:v>88.61965063046135</c:v>
                </c:pt>
                <c:pt idx="6">
                  <c:v>88.05686869975709</c:v>
                </c:pt>
                <c:pt idx="7">
                  <c:v>87.34488551270277</c:v>
                </c:pt>
                <c:pt idx="8">
                  <c:v>87.11895983420013</c:v>
                </c:pt>
                <c:pt idx="9">
                  <c:v>85.76433382500383</c:v>
                </c:pt>
                <c:pt idx="10">
                  <c:v>79.46278252471234</c:v>
                </c:pt>
                <c:pt idx="11">
                  <c:v>78.2913833316214</c:v>
                </c:pt>
                <c:pt idx="12">
                  <c:v>74.58762532713648</c:v>
                </c:pt>
                <c:pt idx="13">
                  <c:v>73.2429827418324</c:v>
                </c:pt>
                <c:pt idx="14">
                  <c:v>72.03278234912351</c:v>
                </c:pt>
                <c:pt idx="15">
                  <c:v>70.38761243491386</c:v>
                </c:pt>
                <c:pt idx="16">
                  <c:v>69.57396548838437</c:v>
                </c:pt>
                <c:pt idx="17">
                  <c:v>69.46349171293538</c:v>
                </c:pt>
                <c:pt idx="18">
                  <c:v>68.27502538310753</c:v>
                </c:pt>
                <c:pt idx="19">
                  <c:v>64.67529678357504</c:v>
                </c:pt>
                <c:pt idx="20">
                  <c:v>62.94888907394856</c:v>
                </c:pt>
                <c:pt idx="21">
                  <c:v>60.970683114466155</c:v>
                </c:pt>
                <c:pt idx="22">
                  <c:v>60.21090821378961</c:v>
                </c:pt>
                <c:pt idx="23">
                  <c:v>60.02045983893534</c:v>
                </c:pt>
                <c:pt idx="24">
                  <c:v>58.096573438797435</c:v>
                </c:pt>
                <c:pt idx="25">
                  <c:v>57.360650514274525</c:v>
                </c:pt>
                <c:pt idx="26">
                  <c:v>56.7936107790844</c:v>
                </c:pt>
                <c:pt idx="27">
                  <c:v>56.074441740881014</c:v>
                </c:pt>
                <c:pt idx="28">
                  <c:v>55.79668544130392</c:v>
                </c:pt>
                <c:pt idx="29">
                  <c:v>55.67071775253643</c:v>
                </c:pt>
                <c:pt idx="30">
                  <c:v>54.170500455048746</c:v>
                </c:pt>
                <c:pt idx="31">
                  <c:v>53.30188713894358</c:v>
                </c:pt>
                <c:pt idx="32">
                  <c:v>52.51893545985726</c:v>
                </c:pt>
                <c:pt idx="33">
                  <c:v>52.297256556972876</c:v>
                </c:pt>
                <c:pt idx="34">
                  <c:v>50.525290911115036</c:v>
                </c:pt>
                <c:pt idx="35">
                  <c:v>49.20899529770245</c:v>
                </c:pt>
                <c:pt idx="36">
                  <c:v>49.06270846978652</c:v>
                </c:pt>
                <c:pt idx="37">
                  <c:v>47.84578328429551</c:v>
                </c:pt>
                <c:pt idx="38">
                  <c:v>44.32021932334165</c:v>
                </c:pt>
                <c:pt idx="39">
                  <c:v>43.56792053413503</c:v>
                </c:pt>
                <c:pt idx="40">
                  <c:v>40.683895787382895</c:v>
                </c:pt>
                <c:pt idx="41">
                  <c:v>40.66036559641837</c:v>
                </c:pt>
                <c:pt idx="42">
                  <c:v>36.03784648879442</c:v>
                </c:pt>
                <c:pt idx="43">
                  <c:v>35.99797573448266</c:v>
                </c:pt>
                <c:pt idx="44">
                  <c:v>33.37804269108777</c:v>
                </c:pt>
                <c:pt idx="45">
                  <c:v>31.29851701806464</c:v>
                </c:pt>
                <c:pt idx="46">
                  <c:v>29.716598484448845</c:v>
                </c:pt>
                <c:pt idx="47">
                  <c:v>28.60127289858013</c:v>
                </c:pt>
                <c:pt idx="48">
                  <c:v>25.61640870955963</c:v>
                </c:pt>
                <c:pt idx="49">
                  <c:v>25.576060754507562</c:v>
                </c:pt>
                <c:pt idx="50">
                  <c:v>25.057386158724174</c:v>
                </c:pt>
                <c:pt idx="51">
                  <c:v>24.861948421469812</c:v>
                </c:pt>
                <c:pt idx="52">
                  <c:v>23.48128304512824</c:v>
                </c:pt>
                <c:pt idx="53">
                  <c:v>23.475276881545376</c:v>
                </c:pt>
                <c:pt idx="54">
                  <c:v>21.574814370803406</c:v>
                </c:pt>
                <c:pt idx="55">
                  <c:v>20.415533826016084</c:v>
                </c:pt>
                <c:pt idx="56">
                  <c:v>11.343032746925191</c:v>
                </c:pt>
                <c:pt idx="57">
                  <c:v>7.805426761616806</c:v>
                </c:pt>
                <c:pt idx="58">
                  <c:v>4.996057681260475</c:v>
                </c:pt>
                <c:pt idx="59">
                  <c:v>4.370286979150102</c:v>
                </c:pt>
                <c:pt idx="60">
                  <c:v>3.0632611678176436</c:v>
                </c:pt>
                <c:pt idx="61">
                  <c:v>0.35892258345639855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肾脏内科</c:v>
                </c:pt>
                <c:pt idx="2">
                  <c:v>西区重症医学科</c:v>
                </c:pt>
                <c:pt idx="3">
                  <c:v>眼科</c:v>
                </c:pt>
                <c:pt idx="4">
                  <c:v>妇科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脑病一科</c:v>
                </c:pt>
                <c:pt idx="8">
                  <c:v>身心医学科</c:v>
                </c:pt>
                <c:pt idx="9">
                  <c:v>小儿推拿科</c:v>
                </c:pt>
                <c:pt idx="10">
                  <c:v>乳腺甲状腺外科</c:v>
                </c:pt>
                <c:pt idx="11">
                  <c:v>胸外科</c:v>
                </c:pt>
                <c:pt idx="12">
                  <c:v>显微骨科</c:v>
                </c:pt>
                <c:pt idx="13">
                  <c:v>肛肠科</c:v>
                </c:pt>
                <c:pt idx="14">
                  <c:v>推拿科</c:v>
                </c:pt>
                <c:pt idx="15">
                  <c:v>神经内科</c:v>
                </c:pt>
                <c:pt idx="16">
                  <c:v>东区肾病科</c:v>
                </c:pt>
                <c:pt idx="17">
                  <c:v>关节骨科</c:v>
                </c:pt>
                <c:pt idx="18">
                  <c:v>美容皮肤科</c:v>
                </c:pt>
                <c:pt idx="19">
                  <c:v>治未病中心</c:v>
                </c:pt>
                <c:pt idx="20">
                  <c:v>小儿骨科</c:v>
                </c:pt>
                <c:pt idx="21">
                  <c:v>脑病三科</c:v>
                </c:pt>
                <c:pt idx="22">
                  <c:v>康复科</c:v>
                </c:pt>
                <c:pt idx="23">
                  <c:v>肿瘤内科</c:v>
                </c:pt>
                <c:pt idx="24">
                  <c:v>针灸科</c:v>
                </c:pt>
                <c:pt idx="25">
                  <c:v>妇二科</c:v>
                </c:pt>
                <c:pt idx="26">
                  <c:v>耳鼻喉科</c:v>
                </c:pt>
                <c:pt idx="27">
                  <c:v>普通外科</c:v>
                </c:pt>
                <c:pt idx="28">
                  <c:v>运动损伤骨科</c:v>
                </c:pt>
                <c:pt idx="29">
                  <c:v>呼吸内科</c:v>
                </c:pt>
                <c:pt idx="30">
                  <c:v>肾病科</c:v>
                </c:pt>
                <c:pt idx="31">
                  <c:v>心病三科</c:v>
                </c:pt>
                <c:pt idx="32">
                  <c:v>周围血管科</c:v>
                </c:pt>
                <c:pt idx="33">
                  <c:v>综合内科</c:v>
                </c:pt>
                <c:pt idx="34">
                  <c:v>妇科妇二科合并</c:v>
                </c:pt>
                <c:pt idx="35">
                  <c:v>老年医学科</c:v>
                </c:pt>
                <c:pt idx="36">
                  <c:v>血液科</c:v>
                </c:pt>
                <c:pt idx="37">
                  <c:v>心病二科</c:v>
                </c:pt>
                <c:pt idx="38">
                  <c:v>心病一科</c:v>
                </c:pt>
                <c:pt idx="39">
                  <c:v>风湿病科</c:v>
                </c:pt>
                <c:pt idx="40">
                  <c:v>神经外科</c:v>
                </c:pt>
                <c:pt idx="41">
                  <c:v>微创骨科</c:v>
                </c:pt>
                <c:pt idx="42">
                  <c:v>心血管内科</c:v>
                </c:pt>
                <c:pt idx="43">
                  <c:v>皮肤科</c:v>
                </c:pt>
                <c:pt idx="44">
                  <c:v>肝胆外科</c:v>
                </c:pt>
                <c:pt idx="45">
                  <c:v>骨科</c:v>
                </c:pt>
                <c:pt idx="46">
                  <c:v>脾胃病科</c:v>
                </c:pt>
                <c:pt idx="47">
                  <c:v>中医经典科</c:v>
                </c:pt>
                <c:pt idx="48">
                  <c:v>东区重症医学科</c:v>
                </c:pt>
                <c:pt idx="49">
                  <c:v>医院</c:v>
                </c:pt>
                <c:pt idx="50">
                  <c:v>产科</c:v>
                </c:pt>
                <c:pt idx="51">
                  <c:v>创伤骨科</c:v>
                </c:pt>
                <c:pt idx="52">
                  <c:v>脊柱骨科</c:v>
                </c:pt>
                <c:pt idx="53">
                  <c:v>泌尿外科</c:v>
                </c:pt>
                <c:pt idx="54">
                  <c:v>肝病科</c:v>
                </c:pt>
                <c:pt idx="55">
                  <c:v>脾胃科消化科合并</c:v>
                </c:pt>
                <c:pt idx="56">
                  <c:v>口腔科</c:v>
                </c:pt>
                <c:pt idx="57">
                  <c:v>脑病二科</c:v>
                </c:pt>
                <c:pt idx="58">
                  <c:v>消化内科</c:v>
                </c:pt>
                <c:pt idx="59">
                  <c:v>男科</c:v>
                </c:pt>
                <c:pt idx="60">
                  <c:v>重症医学科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99.85632889754446</c:v>
                </c:pt>
                <c:pt idx="2">
                  <c:v>96.7905511297537</c:v>
                </c:pt>
                <c:pt idx="3">
                  <c:v>96.19189362911922</c:v>
                </c:pt>
                <c:pt idx="4">
                  <c:v>95.09112118732871</c:v>
                </c:pt>
                <c:pt idx="5">
                  <c:v>95.07374461240936</c:v>
                </c:pt>
                <c:pt idx="6">
                  <c:v>94.40070881708431</c:v>
                </c:pt>
                <c:pt idx="7">
                  <c:v>93.71746372880334</c:v>
                </c:pt>
                <c:pt idx="8">
                  <c:v>93.069428828145</c:v>
                </c:pt>
                <c:pt idx="9">
                  <c:v>92.77373114158145</c:v>
                </c:pt>
                <c:pt idx="10">
                  <c:v>89.63410485779721</c:v>
                </c:pt>
                <c:pt idx="11">
                  <c:v>89.32260245993608</c:v>
                </c:pt>
                <c:pt idx="12">
                  <c:v>87.57273331192877</c:v>
                </c:pt>
                <c:pt idx="13">
                  <c:v>87.54121651400247</c:v>
                </c:pt>
                <c:pt idx="14">
                  <c:v>84.58592862196903</c:v>
                </c:pt>
                <c:pt idx="15">
                  <c:v>83.93943772351558</c:v>
                </c:pt>
                <c:pt idx="16">
                  <c:v>82.69799041357253</c:v>
                </c:pt>
                <c:pt idx="17">
                  <c:v>80.54693113547356</c:v>
                </c:pt>
                <c:pt idx="18">
                  <c:v>78.05459498047607</c:v>
                </c:pt>
                <c:pt idx="19">
                  <c:v>77.65970663080026</c:v>
                </c:pt>
                <c:pt idx="20">
                  <c:v>74.46565372543515</c:v>
                </c:pt>
                <c:pt idx="21">
                  <c:v>72.91046544684184</c:v>
                </c:pt>
                <c:pt idx="22">
                  <c:v>72.09584339528834</c:v>
                </c:pt>
                <c:pt idx="23">
                  <c:v>71.113125953548</c:v>
                </c:pt>
                <c:pt idx="24">
                  <c:v>69.49010032522833</c:v>
                </c:pt>
                <c:pt idx="25">
                  <c:v>67.9828472195496</c:v>
                </c:pt>
                <c:pt idx="26">
                  <c:v>66.37568819716805</c:v>
                </c:pt>
                <c:pt idx="27">
                  <c:v>66.31249308832744</c:v>
                </c:pt>
                <c:pt idx="28">
                  <c:v>62.884572945540405</c:v>
                </c:pt>
                <c:pt idx="29">
                  <c:v>62.66343309083508</c:v>
                </c:pt>
                <c:pt idx="30">
                  <c:v>61.06633577230241</c:v>
                </c:pt>
                <c:pt idx="31">
                  <c:v>60.97400917322917</c:v>
                </c:pt>
                <c:pt idx="32">
                  <c:v>60.511414702156685</c:v>
                </c:pt>
                <c:pt idx="33">
                  <c:v>58.45948999579765</c:v>
                </c:pt>
                <c:pt idx="34">
                  <c:v>57.66096338020818</c:v>
                </c:pt>
                <c:pt idx="35">
                  <c:v>56.84355739735009</c:v>
                </c:pt>
                <c:pt idx="36">
                  <c:v>56.29256000158328</c:v>
                </c:pt>
                <c:pt idx="37">
                  <c:v>50.95868637103797</c:v>
                </c:pt>
                <c:pt idx="38">
                  <c:v>49.678008192835385</c:v>
                </c:pt>
                <c:pt idx="39">
                  <c:v>48.84916346128593</c:v>
                </c:pt>
                <c:pt idx="40">
                  <c:v>48.7621420109979</c:v>
                </c:pt>
                <c:pt idx="41">
                  <c:v>44.70603514968218</c:v>
                </c:pt>
                <c:pt idx="42">
                  <c:v>43.55983825559772</c:v>
                </c:pt>
                <c:pt idx="43">
                  <c:v>37.50723036083057</c:v>
                </c:pt>
                <c:pt idx="44">
                  <c:v>37.24498488695545</c:v>
                </c:pt>
                <c:pt idx="45">
                  <c:v>35.86852584731791</c:v>
                </c:pt>
                <c:pt idx="46">
                  <c:v>32.057841874688066</c:v>
                </c:pt>
                <c:pt idx="47">
                  <c:v>30.824719411563343</c:v>
                </c:pt>
                <c:pt idx="48">
                  <c:v>24.939934500211248</c:v>
                </c:pt>
                <c:pt idx="49">
                  <c:v>22.486076844840355</c:v>
                </c:pt>
                <c:pt idx="50">
                  <c:v>19.152890294810728</c:v>
                </c:pt>
                <c:pt idx="51">
                  <c:v>19.075497919624812</c:v>
                </c:pt>
                <c:pt idx="52">
                  <c:v>17.991953538172943</c:v>
                </c:pt>
                <c:pt idx="53">
                  <c:v>17.497361344817197</c:v>
                </c:pt>
                <c:pt idx="54">
                  <c:v>17.071498850258884</c:v>
                </c:pt>
                <c:pt idx="55">
                  <c:v>12.827294081877291</c:v>
                </c:pt>
                <c:pt idx="56">
                  <c:v>12.2512215950491</c:v>
                </c:pt>
                <c:pt idx="57">
                  <c:v>11.169301004841548</c:v>
                </c:pt>
                <c:pt idx="58">
                  <c:v>10.223763730684013</c:v>
                </c:pt>
                <c:pt idx="59">
                  <c:v>3.7318552620238306</c:v>
                </c:pt>
                <c:pt idx="60">
                  <c:v>3.3519806472023443</c:v>
                </c:pt>
                <c:pt idx="61">
                  <c:v>1.088212622861628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胸外科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妇科</c:v>
                </c:pt>
                <c:pt idx="6">
                  <c:v>内分泌科</c:v>
                </c:pt>
                <c:pt idx="7">
                  <c:v>脾胃科消化科合并</c:v>
                </c:pt>
                <c:pt idx="8">
                  <c:v>重症医学科</c:v>
                </c:pt>
                <c:pt idx="9">
                  <c:v>妇科妇二科合并</c:v>
                </c:pt>
                <c:pt idx="10">
                  <c:v>妇二科</c:v>
                </c:pt>
                <c:pt idx="11">
                  <c:v>身心医学科</c:v>
                </c:pt>
                <c:pt idx="12">
                  <c:v>耳鼻喉科</c:v>
                </c:pt>
                <c:pt idx="13">
                  <c:v>东区重症医学科</c:v>
                </c:pt>
                <c:pt idx="14">
                  <c:v>产科</c:v>
                </c:pt>
                <c:pt idx="15">
                  <c:v>口腔科</c:v>
                </c:pt>
                <c:pt idx="16">
                  <c:v>老年医学科</c:v>
                </c:pt>
                <c:pt idx="17">
                  <c:v>心病二科</c:v>
                </c:pt>
                <c:pt idx="18">
                  <c:v>心血管内科</c:v>
                </c:pt>
                <c:pt idx="19">
                  <c:v>皮肤科</c:v>
                </c:pt>
                <c:pt idx="20">
                  <c:v>风湿病科</c:v>
                </c:pt>
                <c:pt idx="21">
                  <c:v>显微骨科</c:v>
                </c:pt>
                <c:pt idx="22">
                  <c:v>治未病中心</c:v>
                </c:pt>
                <c:pt idx="23">
                  <c:v>运动损伤骨科</c:v>
                </c:pt>
                <c:pt idx="24">
                  <c:v>西区重症医学科</c:v>
                </c:pt>
                <c:pt idx="25">
                  <c:v>综合内科</c:v>
                </c:pt>
                <c:pt idx="26">
                  <c:v>肾脏内科</c:v>
                </c:pt>
                <c:pt idx="27">
                  <c:v>肛肠科</c:v>
                </c:pt>
                <c:pt idx="28">
                  <c:v>心病一科</c:v>
                </c:pt>
                <c:pt idx="29">
                  <c:v>肝胆外科</c:v>
                </c:pt>
                <c:pt idx="30">
                  <c:v>儿科</c:v>
                </c:pt>
                <c:pt idx="31">
                  <c:v>心病四科</c:v>
                </c:pt>
                <c:pt idx="32">
                  <c:v>脑病三科</c:v>
                </c:pt>
                <c:pt idx="33">
                  <c:v>小儿推拿科</c:v>
                </c:pt>
                <c:pt idx="34">
                  <c:v>美容皮肤科</c:v>
                </c:pt>
                <c:pt idx="35">
                  <c:v>康复科</c:v>
                </c:pt>
                <c:pt idx="36">
                  <c:v>中医经典科</c:v>
                </c:pt>
                <c:pt idx="37">
                  <c:v>微创骨科</c:v>
                </c:pt>
                <c:pt idx="38">
                  <c:v>创伤骨科</c:v>
                </c:pt>
                <c:pt idx="39">
                  <c:v>东区肾病科</c:v>
                </c:pt>
                <c:pt idx="40">
                  <c:v>骨科</c:v>
                </c:pt>
                <c:pt idx="41">
                  <c:v>脑病二科</c:v>
                </c:pt>
                <c:pt idx="42">
                  <c:v>脊柱骨科</c:v>
                </c:pt>
                <c:pt idx="43">
                  <c:v>肝病科</c:v>
                </c:pt>
                <c:pt idx="44">
                  <c:v>针灸科</c:v>
                </c:pt>
                <c:pt idx="45">
                  <c:v>心病三科</c:v>
                </c:pt>
                <c:pt idx="46">
                  <c:v>周围血管科</c:v>
                </c:pt>
                <c:pt idx="47">
                  <c:v>肾病科</c:v>
                </c:pt>
                <c:pt idx="48">
                  <c:v>呼吸内科</c:v>
                </c:pt>
                <c:pt idx="49">
                  <c:v>肿瘤内科</c:v>
                </c:pt>
                <c:pt idx="50">
                  <c:v>脑病一科</c:v>
                </c:pt>
                <c:pt idx="51">
                  <c:v>消化内科</c:v>
                </c:pt>
                <c:pt idx="52">
                  <c:v>血液科</c:v>
                </c:pt>
                <c:pt idx="53">
                  <c:v>小儿骨科</c:v>
                </c:pt>
                <c:pt idx="54">
                  <c:v>关节骨科</c:v>
                </c:pt>
                <c:pt idx="55">
                  <c:v>推拿科</c:v>
                </c:pt>
                <c:pt idx="56">
                  <c:v>神经外科</c:v>
                </c:pt>
                <c:pt idx="57">
                  <c:v>眼科</c:v>
                </c:pt>
                <c:pt idx="58">
                  <c:v>普通外科</c:v>
                </c:pt>
                <c:pt idx="59">
                  <c:v>男科</c:v>
                </c:pt>
                <c:pt idx="60">
                  <c:v>脾胃病科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1.0440559427658533</c:v>
                </c:pt>
                <c:pt idx="2">
                  <c:v>1.039045077073085</c:v>
                </c:pt>
                <c:pt idx="3">
                  <c:v>1.0306467789117637</c:v>
                </c:pt>
                <c:pt idx="4">
                  <c:v>1.0094200004143579</c:v>
                </c:pt>
                <c:pt idx="5">
                  <c:v>1.0075112732388156</c:v>
                </c:pt>
                <c:pt idx="6">
                  <c:v>0.9774709019386859</c:v>
                </c:pt>
                <c:pt idx="7">
                  <c:v>0.9508793020385755</c:v>
                </c:pt>
                <c:pt idx="8">
                  <c:v>0.9062810304514525</c:v>
                </c:pt>
                <c:pt idx="9">
                  <c:v>0.8799602642848412</c:v>
                </c:pt>
                <c:pt idx="10">
                  <c:v>0.8364773847701888</c:v>
                </c:pt>
                <c:pt idx="11">
                  <c:v>0.82844166845114</c:v>
                </c:pt>
                <c:pt idx="12">
                  <c:v>0.8221273763249544</c:v>
                </c:pt>
                <c:pt idx="13">
                  <c:v>0.8219872341407775</c:v>
                </c:pt>
                <c:pt idx="14">
                  <c:v>0.7506506842475177</c:v>
                </c:pt>
                <c:pt idx="15">
                  <c:v>0.7245811959127376</c:v>
                </c:pt>
                <c:pt idx="16">
                  <c:v>0.7238587333446149</c:v>
                </c:pt>
                <c:pt idx="17">
                  <c:v>0.7151020812170649</c:v>
                </c:pt>
                <c:pt idx="18">
                  <c:v>0.6760646311817419</c:v>
                </c:pt>
                <c:pt idx="19">
                  <c:v>0.6709357616660541</c:v>
                </c:pt>
                <c:pt idx="20">
                  <c:v>0.6601690056609932</c:v>
                </c:pt>
                <c:pt idx="21">
                  <c:v>0.6586646965029389</c:v>
                </c:pt>
                <c:pt idx="22">
                  <c:v>0.6521314946859151</c:v>
                </c:pt>
                <c:pt idx="23">
                  <c:v>0.634038314217137</c:v>
                </c:pt>
                <c:pt idx="24">
                  <c:v>0.6304993741330329</c:v>
                </c:pt>
                <c:pt idx="25">
                  <c:v>0.6287548403007833</c:v>
                </c:pt>
                <c:pt idx="26">
                  <c:v>0.6052238706424967</c:v>
                </c:pt>
                <c:pt idx="27">
                  <c:v>0.6047845682315793</c:v>
                </c:pt>
                <c:pt idx="28">
                  <c:v>0.5770221068297908</c:v>
                </c:pt>
                <c:pt idx="29">
                  <c:v>0.5761752842152303</c:v>
                </c:pt>
                <c:pt idx="30">
                  <c:v>0.5675263854726539</c:v>
                </c:pt>
                <c:pt idx="31">
                  <c:v>0.5199619160382342</c:v>
                </c:pt>
                <c:pt idx="32">
                  <c:v>0.4972440793066123</c:v>
                </c:pt>
                <c:pt idx="33">
                  <c:v>0.47983323010526824</c:v>
                </c:pt>
                <c:pt idx="34">
                  <c:v>0.4712082969422921</c:v>
                </c:pt>
                <c:pt idx="35">
                  <c:v>0.45573231029736444</c:v>
                </c:pt>
                <c:pt idx="36">
                  <c:v>0.4013002957759009</c:v>
                </c:pt>
                <c:pt idx="37">
                  <c:v>0.4006141094098782</c:v>
                </c:pt>
                <c:pt idx="38">
                  <c:v>0.38587326888832035</c:v>
                </c:pt>
                <c:pt idx="39">
                  <c:v>0.3724396967707392</c:v>
                </c:pt>
                <c:pt idx="40">
                  <c:v>0.3512893340490559</c:v>
                </c:pt>
                <c:pt idx="41">
                  <c:v>0.34645159680909865</c:v>
                </c:pt>
                <c:pt idx="42">
                  <c:v>0.3408385262201626</c:v>
                </c:pt>
                <c:pt idx="43">
                  <c:v>0.29999326491687694</c:v>
                </c:pt>
                <c:pt idx="44">
                  <c:v>0.2927476010833329</c:v>
                </c:pt>
                <c:pt idx="45">
                  <c:v>0.29130903433966165</c:v>
                </c:pt>
                <c:pt idx="46">
                  <c:v>0.27493566625400206</c:v>
                </c:pt>
                <c:pt idx="47">
                  <c:v>0.25420433798732617</c:v>
                </c:pt>
                <c:pt idx="48">
                  <c:v>0.2540207088274222</c:v>
                </c:pt>
                <c:pt idx="49">
                  <c:v>0.24954022105460408</c:v>
                </c:pt>
                <c:pt idx="50">
                  <c:v>0.23274027449471088</c:v>
                </c:pt>
                <c:pt idx="51">
                  <c:v>0.19816308570668045</c:v>
                </c:pt>
                <c:pt idx="52">
                  <c:v>0.16122373178249952</c:v>
                </c:pt>
                <c:pt idx="53">
                  <c:v>0.13026357665034957</c:v>
                </c:pt>
                <c:pt idx="54">
                  <c:v>0.11817439001457902</c:v>
                </c:pt>
                <c:pt idx="55">
                  <c:v>0.10876560953363247</c:v>
                </c:pt>
                <c:pt idx="56">
                  <c:v>0.09741240438801303</c:v>
                </c:pt>
                <c:pt idx="57">
                  <c:v>0.09618757756793639</c:v>
                </c:pt>
                <c:pt idx="58">
                  <c:v>0.07908185919299429</c:v>
                </c:pt>
                <c:pt idx="59">
                  <c:v>0.06525196922447697</c:v>
                </c:pt>
                <c:pt idx="60">
                  <c:v>0.05029339587823345</c:v>
                </c:pt>
                <c:pt idx="61">
                  <c:v>0.018155527254480486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西区重症医学科</c:v>
                </c:pt>
                <c:pt idx="2">
                  <c:v>口腔科</c:v>
                </c:pt>
                <c:pt idx="3">
                  <c:v>眼科</c:v>
                </c:pt>
                <c:pt idx="4">
                  <c:v>脑病三科</c:v>
                </c:pt>
                <c:pt idx="5">
                  <c:v>骨科</c:v>
                </c:pt>
                <c:pt idx="6">
                  <c:v>妇二科</c:v>
                </c:pt>
                <c:pt idx="7">
                  <c:v>消化内科</c:v>
                </c:pt>
                <c:pt idx="8">
                  <c:v>耳鼻喉科</c:v>
                </c:pt>
                <c:pt idx="9">
                  <c:v>周围血管科</c:v>
                </c:pt>
                <c:pt idx="10">
                  <c:v>男科</c:v>
                </c:pt>
                <c:pt idx="11">
                  <c:v>脑病二科</c:v>
                </c:pt>
                <c:pt idx="12">
                  <c:v>医院</c:v>
                </c:pt>
                <c:pt idx="13">
                  <c:v>乳腺甲状腺外科</c:v>
                </c:pt>
                <c:pt idx="14">
                  <c:v>血液科</c:v>
                </c:pt>
                <c:pt idx="15">
                  <c:v>关节骨科</c:v>
                </c:pt>
                <c:pt idx="16">
                  <c:v>心病三科</c:v>
                </c:pt>
                <c:pt idx="17">
                  <c:v>内分泌科</c:v>
                </c:pt>
                <c:pt idx="18">
                  <c:v>产科</c:v>
                </c:pt>
                <c:pt idx="19">
                  <c:v>小儿骨科</c:v>
                </c:pt>
                <c:pt idx="20">
                  <c:v>小儿推拿科</c:v>
                </c:pt>
                <c:pt idx="21">
                  <c:v>妇科妇二科合并</c:v>
                </c:pt>
                <c:pt idx="22">
                  <c:v>美容皮肤科</c:v>
                </c:pt>
                <c:pt idx="23">
                  <c:v>显微骨科</c:v>
                </c:pt>
                <c:pt idx="24">
                  <c:v>针灸科</c:v>
                </c:pt>
                <c:pt idx="25">
                  <c:v>心病一科</c:v>
                </c:pt>
                <c:pt idx="26">
                  <c:v>脑病一科</c:v>
                </c:pt>
                <c:pt idx="27">
                  <c:v>儿科</c:v>
                </c:pt>
                <c:pt idx="28">
                  <c:v>胸外科</c:v>
                </c:pt>
                <c:pt idx="29">
                  <c:v>神经内科</c:v>
                </c:pt>
                <c:pt idx="30">
                  <c:v>身心医学科</c:v>
                </c:pt>
                <c:pt idx="31">
                  <c:v>脾胃病科</c:v>
                </c:pt>
                <c:pt idx="32">
                  <c:v>创伤骨科</c:v>
                </c:pt>
                <c:pt idx="33">
                  <c:v>综合内科</c:v>
                </c:pt>
                <c:pt idx="34">
                  <c:v>泌尿外科</c:v>
                </c:pt>
                <c:pt idx="35">
                  <c:v>心病四科</c:v>
                </c:pt>
                <c:pt idx="36">
                  <c:v>肛肠科</c:v>
                </c:pt>
                <c:pt idx="37">
                  <c:v>肾病科</c:v>
                </c:pt>
                <c:pt idx="38">
                  <c:v>肝病科</c:v>
                </c:pt>
                <c:pt idx="39">
                  <c:v>运动损伤骨科</c:v>
                </c:pt>
                <c:pt idx="40">
                  <c:v>风湿病科</c:v>
                </c:pt>
                <c:pt idx="41">
                  <c:v>妇科</c:v>
                </c:pt>
                <c:pt idx="42">
                  <c:v>重症医学科</c:v>
                </c:pt>
                <c:pt idx="43">
                  <c:v>皮肤科</c:v>
                </c:pt>
                <c:pt idx="44">
                  <c:v>康复科</c:v>
                </c:pt>
                <c:pt idx="45">
                  <c:v>神经外科</c:v>
                </c:pt>
                <c:pt idx="46">
                  <c:v>普通外科</c:v>
                </c:pt>
                <c:pt idx="47">
                  <c:v>心病二科</c:v>
                </c:pt>
                <c:pt idx="48">
                  <c:v>呼吸内科</c:v>
                </c:pt>
                <c:pt idx="49">
                  <c:v>中医外治中心</c:v>
                </c:pt>
                <c:pt idx="50">
                  <c:v>治未病中心</c:v>
                </c:pt>
                <c:pt idx="51">
                  <c:v>中医经典科</c:v>
                </c:pt>
                <c:pt idx="52">
                  <c:v>东区肾病科</c:v>
                </c:pt>
                <c:pt idx="53">
                  <c:v>老年医学科</c:v>
                </c:pt>
                <c:pt idx="54">
                  <c:v>东区重症医学科</c:v>
                </c:pt>
                <c:pt idx="55">
                  <c:v>肝胆外科</c:v>
                </c:pt>
                <c:pt idx="56">
                  <c:v>肾脏内科</c:v>
                </c:pt>
                <c:pt idx="57">
                  <c:v>微创骨科</c:v>
                </c:pt>
                <c:pt idx="58">
                  <c:v>心血管内科</c:v>
                </c:pt>
                <c:pt idx="59">
                  <c:v>脾胃科消化科合并</c:v>
                </c:pt>
                <c:pt idx="60">
                  <c:v>脊柱骨科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96.71988094537389</c:v>
                </c:pt>
                <c:pt idx="2">
                  <c:v>95.8818673324187</c:v>
                </c:pt>
                <c:pt idx="3">
                  <c:v>95.09195792593825</c:v>
                </c:pt>
                <c:pt idx="4">
                  <c:v>94.95118599598933</c:v>
                </c:pt>
                <c:pt idx="5">
                  <c:v>93.8164902627717</c:v>
                </c:pt>
                <c:pt idx="6">
                  <c:v>90.72023741009664</c:v>
                </c:pt>
                <c:pt idx="7">
                  <c:v>89.49901465917777</c:v>
                </c:pt>
                <c:pt idx="8">
                  <c:v>88.11216362389787</c:v>
                </c:pt>
                <c:pt idx="9">
                  <c:v>86.82497578588568</c:v>
                </c:pt>
                <c:pt idx="10">
                  <c:v>84.3952884133548</c:v>
                </c:pt>
                <c:pt idx="11">
                  <c:v>82.4336398907367</c:v>
                </c:pt>
                <c:pt idx="12">
                  <c:v>80.76802422900239</c:v>
                </c:pt>
                <c:pt idx="13">
                  <c:v>80.3855743327478</c:v>
                </c:pt>
                <c:pt idx="14">
                  <c:v>77.49054997637201</c:v>
                </c:pt>
                <c:pt idx="15">
                  <c:v>77.47560268979568</c:v>
                </c:pt>
                <c:pt idx="16">
                  <c:v>77.34070723710197</c:v>
                </c:pt>
                <c:pt idx="17">
                  <c:v>76.9805196410291</c:v>
                </c:pt>
                <c:pt idx="18">
                  <c:v>72.42248974402854</c:v>
                </c:pt>
                <c:pt idx="19">
                  <c:v>71.58854733812922</c:v>
                </c:pt>
                <c:pt idx="20">
                  <c:v>71.2589372770164</c:v>
                </c:pt>
                <c:pt idx="21">
                  <c:v>70.94994102590408</c:v>
                </c:pt>
                <c:pt idx="22">
                  <c:v>70.85214937350604</c:v>
                </c:pt>
                <c:pt idx="23">
                  <c:v>70.81492154646247</c:v>
                </c:pt>
                <c:pt idx="24">
                  <c:v>69.43794327812599</c:v>
                </c:pt>
                <c:pt idx="25">
                  <c:v>68.80278371122196</c:v>
                </c:pt>
                <c:pt idx="26">
                  <c:v>67.52280463916611</c:v>
                </c:pt>
                <c:pt idx="27">
                  <c:v>64.38192302184784</c:v>
                </c:pt>
                <c:pt idx="28">
                  <c:v>63.90216611610459</c:v>
                </c:pt>
                <c:pt idx="29">
                  <c:v>61.64089524007151</c:v>
                </c:pt>
                <c:pt idx="30">
                  <c:v>60.583603462592876</c:v>
                </c:pt>
                <c:pt idx="31">
                  <c:v>54.10838263169972</c:v>
                </c:pt>
                <c:pt idx="32">
                  <c:v>53.74945897981554</c:v>
                </c:pt>
                <c:pt idx="33">
                  <c:v>52.522217925408796</c:v>
                </c:pt>
                <c:pt idx="34">
                  <c:v>49.330650292732805</c:v>
                </c:pt>
                <c:pt idx="35">
                  <c:v>46.67598147095388</c:v>
                </c:pt>
                <c:pt idx="36">
                  <c:v>45.3733926689782</c:v>
                </c:pt>
                <c:pt idx="37">
                  <c:v>44.827712904488784</c:v>
                </c:pt>
                <c:pt idx="38">
                  <c:v>42.05075191561487</c:v>
                </c:pt>
                <c:pt idx="39">
                  <c:v>41.91976652158019</c:v>
                </c:pt>
                <c:pt idx="40">
                  <c:v>40.00952935962717</c:v>
                </c:pt>
                <c:pt idx="41">
                  <c:v>37.97072508181684</c:v>
                </c:pt>
                <c:pt idx="42">
                  <c:v>34.94200004841628</c:v>
                </c:pt>
                <c:pt idx="43">
                  <c:v>34.67537080825241</c:v>
                </c:pt>
                <c:pt idx="44">
                  <c:v>34.271527260994105</c:v>
                </c:pt>
                <c:pt idx="45">
                  <c:v>34.20815603661049</c:v>
                </c:pt>
                <c:pt idx="46">
                  <c:v>34.115005527028174</c:v>
                </c:pt>
                <c:pt idx="47">
                  <c:v>32.68821970975551</c:v>
                </c:pt>
                <c:pt idx="48">
                  <c:v>32.26712744903685</c:v>
                </c:pt>
                <c:pt idx="49">
                  <c:v>25.986111812577576</c:v>
                </c:pt>
                <c:pt idx="50">
                  <c:v>24.51632332402346</c:v>
                </c:pt>
                <c:pt idx="51">
                  <c:v>24.140030370920186</c:v>
                </c:pt>
                <c:pt idx="52">
                  <c:v>21.376186236526408</c:v>
                </c:pt>
                <c:pt idx="53">
                  <c:v>19.311062267407287</c:v>
                </c:pt>
                <c:pt idx="54">
                  <c:v>17.858333951396073</c:v>
                </c:pt>
                <c:pt idx="55">
                  <c:v>16.807794264307127</c:v>
                </c:pt>
                <c:pt idx="56">
                  <c:v>16.7456981022042</c:v>
                </c:pt>
                <c:pt idx="57">
                  <c:v>16.16608463577166</c:v>
                </c:pt>
                <c:pt idx="58">
                  <c:v>10.765106578961522</c:v>
                </c:pt>
                <c:pt idx="59">
                  <c:v>10.092082524954556</c:v>
                </c:pt>
                <c:pt idx="60">
                  <c:v>7.27465693086848</c:v>
                </c:pt>
                <c:pt idx="61">
                  <c:v>0.8239022846922063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针灸科</c:v>
                </c:pt>
                <c:pt idx="2">
                  <c:v>脾胃病科</c:v>
                </c:pt>
                <c:pt idx="3">
                  <c:v>妇科</c:v>
                </c:pt>
                <c:pt idx="4">
                  <c:v>小儿推拿科</c:v>
                </c:pt>
                <c:pt idx="5">
                  <c:v>耳鼻喉科</c:v>
                </c:pt>
                <c:pt idx="6">
                  <c:v>心病二科</c:v>
                </c:pt>
                <c:pt idx="7">
                  <c:v>综合内科</c:v>
                </c:pt>
                <c:pt idx="8">
                  <c:v>内分泌科</c:v>
                </c:pt>
                <c:pt idx="9">
                  <c:v>脊柱骨科</c:v>
                </c:pt>
                <c:pt idx="10">
                  <c:v>东区肾病科</c:v>
                </c:pt>
                <c:pt idx="11">
                  <c:v>肾病科</c:v>
                </c:pt>
                <c:pt idx="12">
                  <c:v>身心医学科</c:v>
                </c:pt>
                <c:pt idx="13">
                  <c:v>男科</c:v>
                </c:pt>
                <c:pt idx="14">
                  <c:v>肝胆外科</c:v>
                </c:pt>
                <c:pt idx="15">
                  <c:v>神经外科</c:v>
                </c:pt>
                <c:pt idx="16">
                  <c:v>康复科</c:v>
                </c:pt>
                <c:pt idx="17">
                  <c:v>心病一科</c:v>
                </c:pt>
                <c:pt idx="18">
                  <c:v>西区重症医学科</c:v>
                </c:pt>
                <c:pt idx="19">
                  <c:v>脑病二科</c:v>
                </c:pt>
                <c:pt idx="20">
                  <c:v>肾脏内科</c:v>
                </c:pt>
                <c:pt idx="21">
                  <c:v>推拿科</c:v>
                </c:pt>
                <c:pt idx="22">
                  <c:v>呼吸内科</c:v>
                </c:pt>
                <c:pt idx="23">
                  <c:v>重症医学科</c:v>
                </c:pt>
                <c:pt idx="24">
                  <c:v>妇科妇二科合并</c:v>
                </c:pt>
                <c:pt idx="25">
                  <c:v>关节骨科</c:v>
                </c:pt>
                <c:pt idx="26">
                  <c:v>脑病一科</c:v>
                </c:pt>
                <c:pt idx="27">
                  <c:v>显微骨科</c:v>
                </c:pt>
                <c:pt idx="28">
                  <c:v>脾胃科消化科合并</c:v>
                </c:pt>
                <c:pt idx="29">
                  <c:v>神经内科</c:v>
                </c:pt>
                <c:pt idx="30">
                  <c:v>周围血管科</c:v>
                </c:pt>
                <c:pt idx="31">
                  <c:v>小儿骨科</c:v>
                </c:pt>
                <c:pt idx="32">
                  <c:v>血液科</c:v>
                </c:pt>
                <c:pt idx="33">
                  <c:v>普通外科</c:v>
                </c:pt>
                <c:pt idx="34">
                  <c:v>肝病科</c:v>
                </c:pt>
                <c:pt idx="35">
                  <c:v>运动损伤骨科</c:v>
                </c:pt>
                <c:pt idx="36">
                  <c:v>妇二科</c:v>
                </c:pt>
                <c:pt idx="37">
                  <c:v>脑病三科</c:v>
                </c:pt>
                <c:pt idx="38">
                  <c:v>医院</c:v>
                </c:pt>
                <c:pt idx="39">
                  <c:v>乳腺甲状腺外科</c:v>
                </c:pt>
                <c:pt idx="40">
                  <c:v>骨科</c:v>
                </c:pt>
                <c:pt idx="41">
                  <c:v>中医外治中心</c:v>
                </c:pt>
                <c:pt idx="42">
                  <c:v>老年医学科</c:v>
                </c:pt>
                <c:pt idx="43">
                  <c:v>胸外科</c:v>
                </c:pt>
                <c:pt idx="44">
                  <c:v>眼科</c:v>
                </c:pt>
                <c:pt idx="45">
                  <c:v>东区重症医学科</c:v>
                </c:pt>
                <c:pt idx="46">
                  <c:v>心病四科</c:v>
                </c:pt>
                <c:pt idx="47">
                  <c:v>创伤骨科</c:v>
                </c:pt>
                <c:pt idx="48">
                  <c:v>美容皮肤科</c:v>
                </c:pt>
                <c:pt idx="49">
                  <c:v>泌尿外科</c:v>
                </c:pt>
                <c:pt idx="50">
                  <c:v>肿瘤内科</c:v>
                </c:pt>
                <c:pt idx="51">
                  <c:v>心血管内科</c:v>
                </c:pt>
                <c:pt idx="52">
                  <c:v>口腔科</c:v>
                </c:pt>
                <c:pt idx="53">
                  <c:v>中医经典科</c:v>
                </c:pt>
                <c:pt idx="54">
                  <c:v>皮肤科</c:v>
                </c:pt>
                <c:pt idx="55">
                  <c:v>治未病中心</c:v>
                </c:pt>
                <c:pt idx="56">
                  <c:v>心病三科</c:v>
                </c:pt>
                <c:pt idx="57">
                  <c:v>儿科</c:v>
                </c:pt>
                <c:pt idx="58">
                  <c:v>风湿病科</c:v>
                </c:pt>
                <c:pt idx="59">
                  <c:v>消化内科</c:v>
                </c:pt>
                <c:pt idx="60">
                  <c:v>产科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96.50004753815074</c:v>
                </c:pt>
                <c:pt idx="2">
                  <c:v>93.47666947744521</c:v>
                </c:pt>
                <c:pt idx="3">
                  <c:v>91.62373032950464</c:v>
                </c:pt>
                <c:pt idx="4">
                  <c:v>91.32349037026012</c:v>
                </c:pt>
                <c:pt idx="5">
                  <c:v>90.68567233368202</c:v>
                </c:pt>
                <c:pt idx="6">
                  <c:v>90.68140386268993</c:v>
                </c:pt>
                <c:pt idx="7">
                  <c:v>90.65701477367553</c:v>
                </c:pt>
                <c:pt idx="8">
                  <c:v>90.4967094911469</c:v>
                </c:pt>
                <c:pt idx="9">
                  <c:v>89.49016079746302</c:v>
                </c:pt>
                <c:pt idx="10">
                  <c:v>86.49656426156143</c:v>
                </c:pt>
                <c:pt idx="11">
                  <c:v>83.52126219439758</c:v>
                </c:pt>
                <c:pt idx="12">
                  <c:v>82.55234276170512</c:v>
                </c:pt>
                <c:pt idx="13">
                  <c:v>82.16117619859817</c:v>
                </c:pt>
                <c:pt idx="14">
                  <c:v>80.14075902830815</c:v>
                </c:pt>
                <c:pt idx="15">
                  <c:v>79.21428178902732</c:v>
                </c:pt>
                <c:pt idx="16">
                  <c:v>78.99710118619946</c:v>
                </c:pt>
                <c:pt idx="17">
                  <c:v>77.8291482840695</c:v>
                </c:pt>
                <c:pt idx="18">
                  <c:v>77.80454108828253</c:v>
                </c:pt>
                <c:pt idx="19">
                  <c:v>76.59817256107023</c:v>
                </c:pt>
                <c:pt idx="20">
                  <c:v>75.55470488761162</c:v>
                </c:pt>
                <c:pt idx="21">
                  <c:v>74.16833572166907</c:v>
                </c:pt>
                <c:pt idx="22">
                  <c:v>74.08944537278971</c:v>
                </c:pt>
                <c:pt idx="23">
                  <c:v>71.16717222505456</c:v>
                </c:pt>
                <c:pt idx="24">
                  <c:v>71.16461191383156</c:v>
                </c:pt>
                <c:pt idx="25">
                  <c:v>70.73932792971452</c:v>
                </c:pt>
                <c:pt idx="26">
                  <c:v>70.48099968843907</c:v>
                </c:pt>
                <c:pt idx="27">
                  <c:v>69.69390074164073</c:v>
                </c:pt>
                <c:pt idx="28">
                  <c:v>68.68417447794376</c:v>
                </c:pt>
                <c:pt idx="29">
                  <c:v>63.02256779543187</c:v>
                </c:pt>
                <c:pt idx="30">
                  <c:v>61.31938033239234</c:v>
                </c:pt>
                <c:pt idx="31">
                  <c:v>61.30373357081712</c:v>
                </c:pt>
                <c:pt idx="32">
                  <c:v>60.42844123503484</c:v>
                </c:pt>
                <c:pt idx="33">
                  <c:v>58.57700536096956</c:v>
                </c:pt>
                <c:pt idx="34">
                  <c:v>57.96600408066114</c:v>
                </c:pt>
                <c:pt idx="35">
                  <c:v>56.71047199709825</c:v>
                </c:pt>
                <c:pt idx="36">
                  <c:v>56.1010511057535</c:v>
                </c:pt>
                <c:pt idx="37">
                  <c:v>56.06351077470312</c:v>
                </c:pt>
                <c:pt idx="38">
                  <c:v>55.238036236880106</c:v>
                </c:pt>
                <c:pt idx="39">
                  <c:v>54.595552447537585</c:v>
                </c:pt>
                <c:pt idx="40">
                  <c:v>51.18475045996278</c:v>
                </c:pt>
                <c:pt idx="41">
                  <c:v>43.64196901585131</c:v>
                </c:pt>
                <c:pt idx="42">
                  <c:v>43.624453927895814</c:v>
                </c:pt>
                <c:pt idx="43">
                  <c:v>42.48591216893124</c:v>
                </c:pt>
                <c:pt idx="44">
                  <c:v>40.628491666212454</c:v>
                </c:pt>
                <c:pt idx="45">
                  <c:v>40.32449186063847</c:v>
                </c:pt>
                <c:pt idx="46">
                  <c:v>39.50485287835382</c:v>
                </c:pt>
                <c:pt idx="47">
                  <c:v>38.44536735044934</c:v>
                </c:pt>
                <c:pt idx="48">
                  <c:v>37.46639172319883</c:v>
                </c:pt>
                <c:pt idx="49">
                  <c:v>37.02398450350661</c:v>
                </c:pt>
                <c:pt idx="50">
                  <c:v>36.82151419564218</c:v>
                </c:pt>
                <c:pt idx="51">
                  <c:v>36.72749781816199</c:v>
                </c:pt>
                <c:pt idx="52">
                  <c:v>35.731847347684656</c:v>
                </c:pt>
                <c:pt idx="53">
                  <c:v>30.59531946797776</c:v>
                </c:pt>
                <c:pt idx="54">
                  <c:v>25.46209363625592</c:v>
                </c:pt>
                <c:pt idx="55">
                  <c:v>20.459690340108946</c:v>
                </c:pt>
                <c:pt idx="56">
                  <c:v>18.396826219130737</c:v>
                </c:pt>
                <c:pt idx="57">
                  <c:v>15.58394282189557</c:v>
                </c:pt>
                <c:pt idx="58">
                  <c:v>12.946173339779767</c:v>
                </c:pt>
                <c:pt idx="59">
                  <c:v>3.89044535731349</c:v>
                </c:pt>
                <c:pt idx="60">
                  <c:v>2.541569067206423</c:v>
                </c:pt>
                <c:pt idx="61">
                  <c:v>1.7660858646071877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肝病科</c:v>
                </c:pt>
                <c:pt idx="2">
                  <c:v>心病三科</c:v>
                </c:pt>
                <c:pt idx="3">
                  <c:v>普通外科</c:v>
                </c:pt>
                <c:pt idx="4">
                  <c:v>脑病一科</c:v>
                </c:pt>
                <c:pt idx="5">
                  <c:v>东区重症医学科</c:v>
                </c:pt>
                <c:pt idx="6">
                  <c:v>肛肠科</c:v>
                </c:pt>
                <c:pt idx="7">
                  <c:v>眼科</c:v>
                </c:pt>
                <c:pt idx="8">
                  <c:v>综合内科</c:v>
                </c:pt>
                <c:pt idx="9">
                  <c:v>神经内科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推拿科</c:v>
                </c:pt>
                <c:pt idx="13">
                  <c:v>胸外科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肝胆外科</c:v>
                </c:pt>
                <c:pt idx="17">
                  <c:v>小儿推拿科</c:v>
                </c:pt>
                <c:pt idx="18">
                  <c:v>老年医学科</c:v>
                </c:pt>
                <c:pt idx="19">
                  <c:v>肾脏内科</c:v>
                </c:pt>
                <c:pt idx="20">
                  <c:v>泌尿外科</c:v>
                </c:pt>
                <c:pt idx="21">
                  <c:v>治未病中心</c:v>
                </c:pt>
                <c:pt idx="22">
                  <c:v>小儿骨科</c:v>
                </c:pt>
                <c:pt idx="23">
                  <c:v>中医经典科</c:v>
                </c:pt>
                <c:pt idx="24">
                  <c:v>耳鼻喉科</c:v>
                </c:pt>
                <c:pt idx="25">
                  <c:v>心血管内科</c:v>
                </c:pt>
                <c:pt idx="26">
                  <c:v>肿瘤内科</c:v>
                </c:pt>
                <c:pt idx="27">
                  <c:v>内分泌科</c:v>
                </c:pt>
                <c:pt idx="28">
                  <c:v>骨科</c:v>
                </c:pt>
                <c:pt idx="29">
                  <c:v>儿科</c:v>
                </c:pt>
                <c:pt idx="30">
                  <c:v>呼吸内科</c:v>
                </c:pt>
                <c:pt idx="31">
                  <c:v>美容皮肤科</c:v>
                </c:pt>
                <c:pt idx="32">
                  <c:v>脾胃科消化科合并</c:v>
                </c:pt>
                <c:pt idx="33">
                  <c:v>中医外治中心</c:v>
                </c:pt>
                <c:pt idx="34">
                  <c:v>血液科</c:v>
                </c:pt>
                <c:pt idx="35">
                  <c:v>男科</c:v>
                </c:pt>
                <c:pt idx="36">
                  <c:v>脊柱骨科</c:v>
                </c:pt>
                <c:pt idx="37">
                  <c:v>神经外科</c:v>
                </c:pt>
                <c:pt idx="38">
                  <c:v>皮肤科</c:v>
                </c:pt>
                <c:pt idx="39">
                  <c:v>口腔科</c:v>
                </c:pt>
                <c:pt idx="40">
                  <c:v>妇科妇二科合并</c:v>
                </c:pt>
                <c:pt idx="41">
                  <c:v>脾胃病科</c:v>
                </c:pt>
                <c:pt idx="42">
                  <c:v>周围血管科</c:v>
                </c:pt>
                <c:pt idx="43">
                  <c:v>妇二科</c:v>
                </c:pt>
                <c:pt idx="44">
                  <c:v>针灸科</c:v>
                </c:pt>
                <c:pt idx="45">
                  <c:v>重症医学科</c:v>
                </c:pt>
                <c:pt idx="46">
                  <c:v>产科</c:v>
                </c:pt>
                <c:pt idx="47">
                  <c:v>肾病科</c:v>
                </c:pt>
                <c:pt idx="48">
                  <c:v>显微骨科</c:v>
                </c:pt>
                <c:pt idx="49">
                  <c:v>微创骨科</c:v>
                </c:pt>
                <c:pt idx="50">
                  <c:v>心病一科</c:v>
                </c:pt>
                <c:pt idx="51">
                  <c:v>医院</c:v>
                </c:pt>
                <c:pt idx="52">
                  <c:v>消化内科</c:v>
                </c:pt>
                <c:pt idx="53">
                  <c:v>心病二科</c:v>
                </c:pt>
                <c:pt idx="54">
                  <c:v>妇科</c:v>
                </c:pt>
                <c:pt idx="55">
                  <c:v>运动损伤骨科</c:v>
                </c:pt>
                <c:pt idx="56">
                  <c:v>康复科</c:v>
                </c:pt>
                <c:pt idx="57">
                  <c:v>身心医学科</c:v>
                </c:pt>
                <c:pt idx="58">
                  <c:v>关节骨科</c:v>
                </c:pt>
                <c:pt idx="59">
                  <c:v>脑病三科</c:v>
                </c:pt>
                <c:pt idx="60">
                  <c:v>西区重症医学科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98.49114895375814</c:v>
                </c:pt>
                <c:pt idx="2">
                  <c:v>97.34976358285668</c:v>
                </c:pt>
                <c:pt idx="3">
                  <c:v>97.02671643224745</c:v>
                </c:pt>
                <c:pt idx="4">
                  <c:v>94.32985197492017</c:v>
                </c:pt>
                <c:pt idx="5">
                  <c:v>93.12881774672724</c:v>
                </c:pt>
                <c:pt idx="6">
                  <c:v>93.05789409650362</c:v>
                </c:pt>
                <c:pt idx="7">
                  <c:v>89.56650275847295</c:v>
                </c:pt>
                <c:pt idx="8">
                  <c:v>89.26436514292807</c:v>
                </c:pt>
                <c:pt idx="9">
                  <c:v>88.34114469539765</c:v>
                </c:pt>
                <c:pt idx="10">
                  <c:v>88.3329095132589</c:v>
                </c:pt>
                <c:pt idx="11">
                  <c:v>88.079091559776</c:v>
                </c:pt>
                <c:pt idx="12">
                  <c:v>86.70356730243387</c:v>
                </c:pt>
                <c:pt idx="13">
                  <c:v>83.83504871620646</c:v>
                </c:pt>
                <c:pt idx="14">
                  <c:v>83.78789328636347</c:v>
                </c:pt>
                <c:pt idx="15">
                  <c:v>77.94950412498015</c:v>
                </c:pt>
                <c:pt idx="16">
                  <c:v>76.9372147434752</c:v>
                </c:pt>
                <c:pt idx="17">
                  <c:v>76.74598078320737</c:v>
                </c:pt>
                <c:pt idx="18">
                  <c:v>76.26810867640168</c:v>
                </c:pt>
                <c:pt idx="19">
                  <c:v>74.08622361009141</c:v>
                </c:pt>
                <c:pt idx="20">
                  <c:v>72.81691195003057</c:v>
                </c:pt>
                <c:pt idx="21">
                  <c:v>71.37199763676622</c:v>
                </c:pt>
                <c:pt idx="22">
                  <c:v>70.52632218288144</c:v>
                </c:pt>
                <c:pt idx="23">
                  <c:v>69.22328523829292</c:v>
                </c:pt>
                <c:pt idx="24">
                  <c:v>68.39059678509345</c:v>
                </c:pt>
                <c:pt idx="25">
                  <c:v>66.9450565034599</c:v>
                </c:pt>
                <c:pt idx="26">
                  <c:v>64.14404188775485</c:v>
                </c:pt>
                <c:pt idx="27">
                  <c:v>61.560904871024086</c:v>
                </c:pt>
                <c:pt idx="28">
                  <c:v>60.93661758169783</c:v>
                </c:pt>
                <c:pt idx="29">
                  <c:v>60.775117444599616</c:v>
                </c:pt>
                <c:pt idx="30">
                  <c:v>59.27977862604835</c:v>
                </c:pt>
                <c:pt idx="31">
                  <c:v>57.20778988758685</c:v>
                </c:pt>
                <c:pt idx="32">
                  <c:v>56.99819610172235</c:v>
                </c:pt>
                <c:pt idx="33">
                  <c:v>56.98170991782563</c:v>
                </c:pt>
                <c:pt idx="34">
                  <c:v>56.903124293736866</c:v>
                </c:pt>
                <c:pt idx="35">
                  <c:v>55.44086975949819</c:v>
                </c:pt>
                <c:pt idx="36">
                  <c:v>54.04919981480747</c:v>
                </c:pt>
                <c:pt idx="37">
                  <c:v>53.438931867210755</c:v>
                </c:pt>
                <c:pt idx="38">
                  <c:v>50.27470569472464</c:v>
                </c:pt>
                <c:pt idx="39">
                  <c:v>47.659139049624265</c:v>
                </c:pt>
                <c:pt idx="40">
                  <c:v>45.07240504926289</c:v>
                </c:pt>
                <c:pt idx="41">
                  <c:v>44.12232047693488</c:v>
                </c:pt>
                <c:pt idx="42">
                  <c:v>42.273018614037916</c:v>
                </c:pt>
                <c:pt idx="43">
                  <c:v>41.16788118517017</c:v>
                </c:pt>
                <c:pt idx="44">
                  <c:v>40.62105411808456</c:v>
                </c:pt>
                <c:pt idx="45">
                  <c:v>39.58317022025783</c:v>
                </c:pt>
                <c:pt idx="46">
                  <c:v>39.335972386255044</c:v>
                </c:pt>
                <c:pt idx="47">
                  <c:v>38.508888968141484</c:v>
                </c:pt>
                <c:pt idx="48">
                  <c:v>34.2431642654319</c:v>
                </c:pt>
                <c:pt idx="49">
                  <c:v>29.93513647188857</c:v>
                </c:pt>
                <c:pt idx="50">
                  <c:v>29.896890939529985</c:v>
                </c:pt>
                <c:pt idx="51">
                  <c:v>28.036801148648028</c:v>
                </c:pt>
                <c:pt idx="52">
                  <c:v>27.881666384840507</c:v>
                </c:pt>
                <c:pt idx="53">
                  <c:v>26.848278069381635</c:v>
                </c:pt>
                <c:pt idx="54">
                  <c:v>22.80809834540917</c:v>
                </c:pt>
                <c:pt idx="55">
                  <c:v>21.185727474491934</c:v>
                </c:pt>
                <c:pt idx="56">
                  <c:v>20.489275714822366</c:v>
                </c:pt>
                <c:pt idx="57">
                  <c:v>14.384381101173956</c:v>
                </c:pt>
                <c:pt idx="58">
                  <c:v>4.543509198217589</c:v>
                </c:pt>
                <c:pt idx="59">
                  <c:v>1.4735949914319457</c:v>
                </c:pt>
                <c:pt idx="60">
                  <c:v>1.0171125968233687</c:v>
                </c:pt>
                <c:pt idx="61">
                  <c:v>0.7298239829220402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神经内科</c:v>
                </c:pt>
                <c:pt idx="2">
                  <c:v>治未病中心</c:v>
                </c:pt>
                <c:pt idx="3">
                  <c:v>骨科</c:v>
                </c:pt>
                <c:pt idx="4">
                  <c:v>心血管内科</c:v>
                </c:pt>
                <c:pt idx="5">
                  <c:v>肿瘤内科</c:v>
                </c:pt>
                <c:pt idx="6">
                  <c:v>消化内科</c:v>
                </c:pt>
                <c:pt idx="7">
                  <c:v>风湿病科</c:v>
                </c:pt>
                <c:pt idx="8">
                  <c:v>神经外科</c:v>
                </c:pt>
                <c:pt idx="9">
                  <c:v>血液科</c:v>
                </c:pt>
                <c:pt idx="10">
                  <c:v>心病三科</c:v>
                </c:pt>
                <c:pt idx="11">
                  <c:v>身心医学科</c:v>
                </c:pt>
                <c:pt idx="12">
                  <c:v>妇科</c:v>
                </c:pt>
                <c:pt idx="13">
                  <c:v>心病四科</c:v>
                </c:pt>
                <c:pt idx="14">
                  <c:v>微创骨科</c:v>
                </c:pt>
                <c:pt idx="15">
                  <c:v>显微骨科</c:v>
                </c:pt>
                <c:pt idx="16">
                  <c:v>肛肠科</c:v>
                </c:pt>
                <c:pt idx="17">
                  <c:v>妇科妇二科合并</c:v>
                </c:pt>
                <c:pt idx="18">
                  <c:v>小儿骨科</c:v>
                </c:pt>
                <c:pt idx="19">
                  <c:v>康复科</c:v>
                </c:pt>
                <c:pt idx="20">
                  <c:v>心病二科</c:v>
                </c:pt>
                <c:pt idx="21">
                  <c:v>老年医学科</c:v>
                </c:pt>
                <c:pt idx="22">
                  <c:v>周围血管科</c:v>
                </c:pt>
                <c:pt idx="23">
                  <c:v>胸外科</c:v>
                </c:pt>
                <c:pt idx="24">
                  <c:v>中医外治中心</c:v>
                </c:pt>
                <c:pt idx="25">
                  <c:v>东区重症医学科</c:v>
                </c:pt>
                <c:pt idx="26">
                  <c:v>儿科</c:v>
                </c:pt>
                <c:pt idx="27">
                  <c:v>男科</c:v>
                </c:pt>
                <c:pt idx="28">
                  <c:v>脾胃科消化科合并</c:v>
                </c:pt>
                <c:pt idx="29">
                  <c:v>关节骨科</c:v>
                </c:pt>
                <c:pt idx="30">
                  <c:v>脾胃病科</c:v>
                </c:pt>
                <c:pt idx="31">
                  <c:v>妇二科</c:v>
                </c:pt>
                <c:pt idx="32">
                  <c:v>泌尿外科</c:v>
                </c:pt>
                <c:pt idx="33">
                  <c:v>脑病三科</c:v>
                </c:pt>
                <c:pt idx="34">
                  <c:v>中医经典科</c:v>
                </c:pt>
                <c:pt idx="35">
                  <c:v>西区重症医学科</c:v>
                </c:pt>
                <c:pt idx="36">
                  <c:v>脊柱骨科</c:v>
                </c:pt>
                <c:pt idx="37">
                  <c:v>肾病科</c:v>
                </c:pt>
                <c:pt idx="38">
                  <c:v>脑病二科</c:v>
                </c:pt>
                <c:pt idx="39">
                  <c:v>呼吸内科</c:v>
                </c:pt>
                <c:pt idx="40">
                  <c:v>口腔科</c:v>
                </c:pt>
                <c:pt idx="41">
                  <c:v>耳鼻喉科</c:v>
                </c:pt>
                <c:pt idx="42">
                  <c:v>运动损伤骨科</c:v>
                </c:pt>
                <c:pt idx="43">
                  <c:v>医院</c:v>
                </c:pt>
                <c:pt idx="44">
                  <c:v>重症医学科</c:v>
                </c:pt>
                <c:pt idx="45">
                  <c:v>小儿推拿科</c:v>
                </c:pt>
                <c:pt idx="46">
                  <c:v>美容皮肤科</c:v>
                </c:pt>
                <c:pt idx="47">
                  <c:v>普通外科</c:v>
                </c:pt>
                <c:pt idx="48">
                  <c:v>推拿科</c:v>
                </c:pt>
                <c:pt idx="49">
                  <c:v>创伤骨科</c:v>
                </c:pt>
                <c:pt idx="50">
                  <c:v>内分泌科</c:v>
                </c:pt>
                <c:pt idx="51">
                  <c:v>脑病一科</c:v>
                </c:pt>
                <c:pt idx="52">
                  <c:v>皮肤科</c:v>
                </c:pt>
                <c:pt idx="53">
                  <c:v>心病一科</c:v>
                </c:pt>
                <c:pt idx="54">
                  <c:v>产科</c:v>
                </c:pt>
                <c:pt idx="55">
                  <c:v>肝胆外科</c:v>
                </c:pt>
                <c:pt idx="56">
                  <c:v>综合内科</c:v>
                </c:pt>
                <c:pt idx="57">
                  <c:v>乳腺甲状腺外科</c:v>
                </c:pt>
                <c:pt idx="58">
                  <c:v>东区肾病科</c:v>
                </c:pt>
                <c:pt idx="59">
                  <c:v>眼科</c:v>
                </c:pt>
                <c:pt idx="60">
                  <c:v>针灸科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99.11163945645545</c:v>
                </c:pt>
                <c:pt idx="2">
                  <c:v>98.49090606139113</c:v>
                </c:pt>
                <c:pt idx="3">
                  <c:v>96.03457704001897</c:v>
                </c:pt>
                <c:pt idx="4">
                  <c:v>91.9855254634363</c:v>
                </c:pt>
                <c:pt idx="5">
                  <c:v>91.94551446772267</c:v>
                </c:pt>
                <c:pt idx="6">
                  <c:v>90.1611754083797</c:v>
                </c:pt>
                <c:pt idx="7">
                  <c:v>85.86195100807427</c:v>
                </c:pt>
                <c:pt idx="8">
                  <c:v>84.75145340644812</c:v>
                </c:pt>
                <c:pt idx="9">
                  <c:v>84.20150346516897</c:v>
                </c:pt>
                <c:pt idx="10">
                  <c:v>84.10947434326268</c:v>
                </c:pt>
                <c:pt idx="11">
                  <c:v>83.53191148823848</c:v>
                </c:pt>
                <c:pt idx="12">
                  <c:v>83.36176078514934</c:v>
                </c:pt>
                <c:pt idx="13">
                  <c:v>83.32099920222849</c:v>
                </c:pt>
                <c:pt idx="14">
                  <c:v>77.75048464794949</c:v>
                </c:pt>
                <c:pt idx="15">
                  <c:v>75.22908379518765</c:v>
                </c:pt>
                <c:pt idx="16">
                  <c:v>73.78933209930321</c:v>
                </c:pt>
                <c:pt idx="17">
                  <c:v>71.64952789449916</c:v>
                </c:pt>
                <c:pt idx="18">
                  <c:v>70.60633819616905</c:v>
                </c:pt>
                <c:pt idx="19">
                  <c:v>69.0782555767513</c:v>
                </c:pt>
                <c:pt idx="20">
                  <c:v>69.00612729726372</c:v>
                </c:pt>
                <c:pt idx="21">
                  <c:v>66.62407157260608</c:v>
                </c:pt>
                <c:pt idx="22">
                  <c:v>65.38892931661447</c:v>
                </c:pt>
                <c:pt idx="23">
                  <c:v>59.5151689725418</c:v>
                </c:pt>
                <c:pt idx="24">
                  <c:v>58.938292566268224</c:v>
                </c:pt>
                <c:pt idx="25">
                  <c:v>58.44465463401026</c:v>
                </c:pt>
                <c:pt idx="26">
                  <c:v>57.71439856264441</c:v>
                </c:pt>
                <c:pt idx="27">
                  <c:v>56.58457644378352</c:v>
                </c:pt>
                <c:pt idx="28">
                  <c:v>55.65386587861016</c:v>
                </c:pt>
                <c:pt idx="29">
                  <c:v>52.09093663452778</c:v>
                </c:pt>
                <c:pt idx="30">
                  <c:v>51.68727191194467</c:v>
                </c:pt>
                <c:pt idx="31">
                  <c:v>50.670744886598925</c:v>
                </c:pt>
                <c:pt idx="32">
                  <c:v>49.41772255681694</c:v>
                </c:pt>
                <c:pt idx="33">
                  <c:v>49.17815608798864</c:v>
                </c:pt>
                <c:pt idx="34">
                  <c:v>47.18906201549283</c:v>
                </c:pt>
                <c:pt idx="35">
                  <c:v>44.987086504298</c:v>
                </c:pt>
                <c:pt idx="36">
                  <c:v>43.866414489325</c:v>
                </c:pt>
                <c:pt idx="37">
                  <c:v>42.30791151655384</c:v>
                </c:pt>
                <c:pt idx="38">
                  <c:v>40.69022371993963</c:v>
                </c:pt>
                <c:pt idx="39">
                  <c:v>38.88999890971865</c:v>
                </c:pt>
                <c:pt idx="40">
                  <c:v>38.496533159943205</c:v>
                </c:pt>
                <c:pt idx="41">
                  <c:v>36.61687345918194</c:v>
                </c:pt>
                <c:pt idx="42">
                  <c:v>36.44930519794119</c:v>
                </c:pt>
                <c:pt idx="43">
                  <c:v>32.77677721173167</c:v>
                </c:pt>
                <c:pt idx="44">
                  <c:v>31.642966837365314</c:v>
                </c:pt>
                <c:pt idx="45">
                  <c:v>31.48451591352526</c:v>
                </c:pt>
                <c:pt idx="46">
                  <c:v>30.56914471022927</c:v>
                </c:pt>
                <c:pt idx="47">
                  <c:v>28.335833526499567</c:v>
                </c:pt>
                <c:pt idx="48">
                  <c:v>28.219414125467235</c:v>
                </c:pt>
                <c:pt idx="49">
                  <c:v>28.117072836222512</c:v>
                </c:pt>
                <c:pt idx="50">
                  <c:v>25.62526230104441</c:v>
                </c:pt>
                <c:pt idx="51">
                  <c:v>24.964119346104262</c:v>
                </c:pt>
                <c:pt idx="52">
                  <c:v>24.23702093272906</c:v>
                </c:pt>
                <c:pt idx="53">
                  <c:v>19.154122402245317</c:v>
                </c:pt>
                <c:pt idx="54">
                  <c:v>17.444214876371326</c:v>
                </c:pt>
                <c:pt idx="55">
                  <c:v>16.621740220516593</c:v>
                </c:pt>
                <c:pt idx="56">
                  <c:v>11.103879573848573</c:v>
                </c:pt>
                <c:pt idx="57">
                  <c:v>10.507309709832267</c:v>
                </c:pt>
                <c:pt idx="58">
                  <c:v>9.570904797757418</c:v>
                </c:pt>
                <c:pt idx="59">
                  <c:v>8.403699512279012</c:v>
                </c:pt>
                <c:pt idx="60">
                  <c:v>5.646277589692554</c:v>
                </c:pt>
                <c:pt idx="61">
                  <c:v>2.5030877728636898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呼吸内科</c:v>
                </c:pt>
                <c:pt idx="2">
                  <c:v>消化内科</c:v>
                </c:pt>
                <c:pt idx="3">
                  <c:v>妇二科</c:v>
                </c:pt>
                <c:pt idx="4">
                  <c:v>东区肾病科</c:v>
                </c:pt>
                <c:pt idx="5">
                  <c:v>周围血管科</c:v>
                </c:pt>
                <c:pt idx="6">
                  <c:v>脑病一科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普通外科</c:v>
                </c:pt>
                <c:pt idx="10">
                  <c:v>肛肠科</c:v>
                </c:pt>
                <c:pt idx="11">
                  <c:v>胸外科</c:v>
                </c:pt>
                <c:pt idx="12">
                  <c:v>运动损伤骨科</c:v>
                </c:pt>
                <c:pt idx="13">
                  <c:v>皮肤科</c:v>
                </c:pt>
                <c:pt idx="14">
                  <c:v>男科</c:v>
                </c:pt>
                <c:pt idx="15">
                  <c:v>眼科</c:v>
                </c:pt>
                <c:pt idx="16">
                  <c:v>妇科</c:v>
                </c:pt>
                <c:pt idx="17">
                  <c:v>妇科妇二科合并</c:v>
                </c:pt>
                <c:pt idx="18">
                  <c:v>治未病中心</c:v>
                </c:pt>
                <c:pt idx="19">
                  <c:v>关节骨科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康复科</c:v>
                </c:pt>
                <c:pt idx="23">
                  <c:v>骨科</c:v>
                </c:pt>
                <c:pt idx="24">
                  <c:v>脑病三科</c:v>
                </c:pt>
                <c:pt idx="25">
                  <c:v>美容皮肤科</c:v>
                </c:pt>
                <c:pt idx="26">
                  <c:v>脾胃科消化科合并</c:v>
                </c:pt>
                <c:pt idx="27">
                  <c:v>肝病科</c:v>
                </c:pt>
                <c:pt idx="28">
                  <c:v>风湿病科</c:v>
                </c:pt>
                <c:pt idx="29">
                  <c:v>脑病二科</c:v>
                </c:pt>
                <c:pt idx="30">
                  <c:v>心血管内科</c:v>
                </c:pt>
                <c:pt idx="31">
                  <c:v>儿科</c:v>
                </c:pt>
                <c:pt idx="32">
                  <c:v>小儿推拿科</c:v>
                </c:pt>
                <c:pt idx="33">
                  <c:v>血液科</c:v>
                </c:pt>
                <c:pt idx="34">
                  <c:v>心病二科</c:v>
                </c:pt>
                <c:pt idx="35">
                  <c:v>耳鼻喉科</c:v>
                </c:pt>
                <c:pt idx="36">
                  <c:v>医院</c:v>
                </c:pt>
                <c:pt idx="37">
                  <c:v>神经内科</c:v>
                </c:pt>
                <c:pt idx="38">
                  <c:v>神经外科</c:v>
                </c:pt>
                <c:pt idx="39">
                  <c:v>重症医学科</c:v>
                </c:pt>
                <c:pt idx="40">
                  <c:v>产科</c:v>
                </c:pt>
                <c:pt idx="41">
                  <c:v>针灸科</c:v>
                </c:pt>
                <c:pt idx="42">
                  <c:v>中医经典科</c:v>
                </c:pt>
                <c:pt idx="43">
                  <c:v>肾脏内科</c:v>
                </c:pt>
                <c:pt idx="44">
                  <c:v>微创骨科</c:v>
                </c:pt>
                <c:pt idx="45">
                  <c:v>心病一科</c:v>
                </c:pt>
                <c:pt idx="46">
                  <c:v>肝胆外科</c:v>
                </c:pt>
                <c:pt idx="47">
                  <c:v>脾胃病科</c:v>
                </c:pt>
                <c:pt idx="48">
                  <c:v>肿瘤内科</c:v>
                </c:pt>
                <c:pt idx="49">
                  <c:v>身心医学科</c:v>
                </c:pt>
                <c:pt idx="50">
                  <c:v>东区重症医学科</c:v>
                </c:pt>
                <c:pt idx="51">
                  <c:v>中医外治中心</c:v>
                </c:pt>
                <c:pt idx="52">
                  <c:v>心病四科</c:v>
                </c:pt>
                <c:pt idx="53">
                  <c:v>脊柱骨科</c:v>
                </c:pt>
                <c:pt idx="54">
                  <c:v>乳腺甲状腺外科</c:v>
                </c:pt>
                <c:pt idx="55">
                  <c:v>心病三科</c:v>
                </c:pt>
                <c:pt idx="56">
                  <c:v>推拿科</c:v>
                </c:pt>
                <c:pt idx="57">
                  <c:v>创伤骨科</c:v>
                </c:pt>
                <c:pt idx="58">
                  <c:v>口腔科</c:v>
                </c:pt>
                <c:pt idx="59">
                  <c:v>综合内科</c:v>
                </c:pt>
                <c:pt idx="60">
                  <c:v>内分泌科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96.79105682536209</c:v>
                </c:pt>
                <c:pt idx="2">
                  <c:v>94.70309228553775</c:v>
                </c:pt>
                <c:pt idx="3">
                  <c:v>94.53902188205085</c:v>
                </c:pt>
                <c:pt idx="4">
                  <c:v>93.62316186832497</c:v>
                </c:pt>
                <c:pt idx="5">
                  <c:v>90.78913742222757</c:v>
                </c:pt>
                <c:pt idx="6">
                  <c:v>90.39213648939692</c:v>
                </c:pt>
                <c:pt idx="7">
                  <c:v>89.22741644758914</c:v>
                </c:pt>
                <c:pt idx="8">
                  <c:v>86.51805937173194</c:v>
                </c:pt>
                <c:pt idx="9">
                  <c:v>86.32572511366962</c:v>
                </c:pt>
                <c:pt idx="10">
                  <c:v>84.26519729080428</c:v>
                </c:pt>
                <c:pt idx="11">
                  <c:v>82.76357659722511</c:v>
                </c:pt>
                <c:pt idx="12">
                  <c:v>80.66023817980653</c:v>
                </c:pt>
                <c:pt idx="13">
                  <c:v>80.3693505025677</c:v>
                </c:pt>
                <c:pt idx="14">
                  <c:v>78.61032991311042</c:v>
                </c:pt>
                <c:pt idx="15">
                  <c:v>77.86618014285104</c:v>
                </c:pt>
                <c:pt idx="16">
                  <c:v>75.42317572562165</c:v>
                </c:pt>
                <c:pt idx="17">
                  <c:v>72.68224435679137</c:v>
                </c:pt>
                <c:pt idx="18">
                  <c:v>71.22661375225647</c:v>
                </c:pt>
                <c:pt idx="19">
                  <c:v>71.0879701688233</c:v>
                </c:pt>
                <c:pt idx="20">
                  <c:v>69.9467531750911</c:v>
                </c:pt>
                <c:pt idx="21">
                  <c:v>69.3106234477353</c:v>
                </c:pt>
                <c:pt idx="22">
                  <c:v>68.67736561894357</c:v>
                </c:pt>
                <c:pt idx="23">
                  <c:v>63.88884032889202</c:v>
                </c:pt>
                <c:pt idx="24">
                  <c:v>63.58100675998157</c:v>
                </c:pt>
                <c:pt idx="25">
                  <c:v>60.08505635789553</c:v>
                </c:pt>
                <c:pt idx="26">
                  <c:v>60.02097630308704</c:v>
                </c:pt>
                <c:pt idx="27">
                  <c:v>59.55189723839428</c:v>
                </c:pt>
                <c:pt idx="28">
                  <c:v>57.65567574322773</c:v>
                </c:pt>
                <c:pt idx="29">
                  <c:v>52.5610180507445</c:v>
                </c:pt>
                <c:pt idx="30">
                  <c:v>49.32091206409922</c:v>
                </c:pt>
                <c:pt idx="31">
                  <c:v>45.37230710366029</c:v>
                </c:pt>
                <c:pt idx="32">
                  <c:v>43.3627030020193</c:v>
                </c:pt>
                <c:pt idx="33">
                  <c:v>41.511543255082934</c:v>
                </c:pt>
                <c:pt idx="34">
                  <c:v>41.08225536645412</c:v>
                </c:pt>
                <c:pt idx="35">
                  <c:v>39.128789725177924</c:v>
                </c:pt>
                <c:pt idx="36">
                  <c:v>38.77756590945435</c:v>
                </c:pt>
                <c:pt idx="37">
                  <c:v>35.066162076465936</c:v>
                </c:pt>
                <c:pt idx="38">
                  <c:v>34.796307828901156</c:v>
                </c:pt>
                <c:pt idx="39">
                  <c:v>34.267859134820846</c:v>
                </c:pt>
                <c:pt idx="40">
                  <c:v>33.70265187516594</c:v>
                </c:pt>
                <c:pt idx="41">
                  <c:v>32.570031637956326</c:v>
                </c:pt>
                <c:pt idx="42">
                  <c:v>32.371900513375344</c:v>
                </c:pt>
                <c:pt idx="43">
                  <c:v>29.988442044854406</c:v>
                </c:pt>
                <c:pt idx="44">
                  <c:v>29.474840593232944</c:v>
                </c:pt>
                <c:pt idx="45">
                  <c:v>28.987858909787157</c:v>
                </c:pt>
                <c:pt idx="46">
                  <c:v>27.675960853102065</c:v>
                </c:pt>
                <c:pt idx="47">
                  <c:v>25.344114092988427</c:v>
                </c:pt>
                <c:pt idx="48">
                  <c:v>24.41674503589905</c:v>
                </c:pt>
                <c:pt idx="49">
                  <c:v>24.28485365520251</c:v>
                </c:pt>
                <c:pt idx="50">
                  <c:v>23.55469447869434</c:v>
                </c:pt>
                <c:pt idx="51">
                  <c:v>23.4430954185042</c:v>
                </c:pt>
                <c:pt idx="52">
                  <c:v>22.955206387867097</c:v>
                </c:pt>
                <c:pt idx="53">
                  <c:v>22.53595032595828</c:v>
                </c:pt>
                <c:pt idx="54">
                  <c:v>17.281173239229002</c:v>
                </c:pt>
                <c:pt idx="55">
                  <c:v>16.224156500038834</c:v>
                </c:pt>
                <c:pt idx="56">
                  <c:v>12.978136933344803</c:v>
                </c:pt>
                <c:pt idx="57">
                  <c:v>10.252637573111008</c:v>
                </c:pt>
                <c:pt idx="58">
                  <c:v>7.047234865010781</c:v>
                </c:pt>
                <c:pt idx="59">
                  <c:v>7.027888695443361</c:v>
                </c:pt>
                <c:pt idx="60">
                  <c:v>3.5365311742804537</c:v>
                </c:pt>
                <c:pt idx="61">
                  <c:v>2.828710664230441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肾病科</c:v>
                </c:pt>
                <c:pt idx="2">
                  <c:v>神经内科</c:v>
                </c:pt>
                <c:pt idx="3">
                  <c:v>美容皮肤科</c:v>
                </c:pt>
                <c:pt idx="4">
                  <c:v>东区肾病科</c:v>
                </c:pt>
                <c:pt idx="5">
                  <c:v>心病四科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妇二科</c:v>
                </c:pt>
                <c:pt idx="9">
                  <c:v>肝病科</c:v>
                </c:pt>
                <c:pt idx="10">
                  <c:v>乳腺甲状腺外科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眼科</c:v>
                </c:pt>
                <c:pt idx="14">
                  <c:v>普通外科</c:v>
                </c:pt>
                <c:pt idx="15">
                  <c:v>皮肤科</c:v>
                </c:pt>
                <c:pt idx="16">
                  <c:v>微创骨科</c:v>
                </c:pt>
                <c:pt idx="17">
                  <c:v>泌尿外科</c:v>
                </c:pt>
                <c:pt idx="18">
                  <c:v>男科</c:v>
                </c:pt>
                <c:pt idx="19">
                  <c:v>妇科</c:v>
                </c:pt>
                <c:pt idx="20">
                  <c:v>内分泌科</c:v>
                </c:pt>
                <c:pt idx="21">
                  <c:v>心病一科</c:v>
                </c:pt>
                <c:pt idx="22">
                  <c:v>重症医学科</c:v>
                </c:pt>
                <c:pt idx="23">
                  <c:v>关节骨科</c:v>
                </c:pt>
                <c:pt idx="24">
                  <c:v>推拿科</c:v>
                </c:pt>
                <c:pt idx="25">
                  <c:v>脑病一科</c:v>
                </c:pt>
                <c:pt idx="26">
                  <c:v>儿科</c:v>
                </c:pt>
                <c:pt idx="27">
                  <c:v>呼吸内科</c:v>
                </c:pt>
                <c:pt idx="28">
                  <c:v>风湿病科</c:v>
                </c:pt>
                <c:pt idx="29">
                  <c:v>肝胆外科</c:v>
                </c:pt>
                <c:pt idx="30">
                  <c:v>中医外治中心</c:v>
                </c:pt>
                <c:pt idx="31">
                  <c:v>周围血管科</c:v>
                </c:pt>
                <c:pt idx="32">
                  <c:v>医院</c:v>
                </c:pt>
                <c:pt idx="33">
                  <c:v>治未病中心</c:v>
                </c:pt>
                <c:pt idx="34">
                  <c:v>肿瘤内科</c:v>
                </c:pt>
                <c:pt idx="35">
                  <c:v>口腔科</c:v>
                </c:pt>
                <c:pt idx="36">
                  <c:v>运动损伤骨科</c:v>
                </c:pt>
                <c:pt idx="37">
                  <c:v>脑病二科</c:v>
                </c:pt>
                <c:pt idx="38">
                  <c:v>创伤骨科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消化内科</c:v>
                </c:pt>
                <c:pt idx="42">
                  <c:v>西区重症医学科</c:v>
                </c:pt>
                <c:pt idx="43">
                  <c:v>小儿骨科</c:v>
                </c:pt>
                <c:pt idx="44">
                  <c:v>肛肠科</c:v>
                </c:pt>
                <c:pt idx="45">
                  <c:v>耳鼻喉科</c:v>
                </c:pt>
                <c:pt idx="46">
                  <c:v>脾胃病科</c:v>
                </c:pt>
                <c:pt idx="47">
                  <c:v>身心医学科</c:v>
                </c:pt>
                <c:pt idx="48">
                  <c:v>综合内科</c:v>
                </c:pt>
                <c:pt idx="49">
                  <c:v>中医经典科</c:v>
                </c:pt>
                <c:pt idx="50">
                  <c:v>康复科</c:v>
                </c:pt>
                <c:pt idx="51">
                  <c:v>神经外科</c:v>
                </c:pt>
                <c:pt idx="52">
                  <c:v>心病二科</c:v>
                </c:pt>
                <c:pt idx="53">
                  <c:v>妇科妇二科合并</c:v>
                </c:pt>
                <c:pt idx="54">
                  <c:v>针灸科</c:v>
                </c:pt>
                <c:pt idx="55">
                  <c:v>骨科</c:v>
                </c:pt>
                <c:pt idx="56">
                  <c:v>东区重症医学科</c:v>
                </c:pt>
                <c:pt idx="57">
                  <c:v>脾胃科消化科合并</c:v>
                </c:pt>
                <c:pt idx="58">
                  <c:v>脑病三科</c:v>
                </c:pt>
                <c:pt idx="59">
                  <c:v>产科</c:v>
                </c:pt>
                <c:pt idx="60">
                  <c:v>心血管内科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60.07032222393969</c:v>
                </c:pt>
                <c:pt idx="2">
                  <c:v>16.820112849405756</c:v>
                </c:pt>
                <c:pt idx="3">
                  <c:v>14.297840859742372</c:v>
                </c:pt>
                <c:pt idx="4">
                  <c:v>2.9122243345780503</c:v>
                </c:pt>
                <c:pt idx="5">
                  <c:v>1.8258604065192443</c:v>
                </c:pt>
                <c:pt idx="6">
                  <c:v>1.816547176809985</c:v>
                </c:pt>
                <c:pt idx="7">
                  <c:v>1.6087646169848846</c:v>
                </c:pt>
                <c:pt idx="8">
                  <c:v>1.5554766282946693</c:v>
                </c:pt>
                <c:pt idx="9">
                  <c:v>1.5391947135937276</c:v>
                </c:pt>
                <c:pt idx="10">
                  <c:v>1.5080638996414706</c:v>
                </c:pt>
                <c:pt idx="11">
                  <c:v>1.48086238569574</c:v>
                </c:pt>
                <c:pt idx="12">
                  <c:v>1.3484811101808272</c:v>
                </c:pt>
                <c:pt idx="13">
                  <c:v>1.2252791411837671</c:v>
                </c:pt>
                <c:pt idx="14">
                  <c:v>1.2130992736323882</c:v>
                </c:pt>
                <c:pt idx="15">
                  <c:v>1.2119871798716653</c:v>
                </c:pt>
                <c:pt idx="16">
                  <c:v>1.1950874497215376</c:v>
                </c:pt>
                <c:pt idx="17">
                  <c:v>1.1805025941523086</c:v>
                </c:pt>
                <c:pt idx="18">
                  <c:v>1.1767821901421347</c:v>
                </c:pt>
                <c:pt idx="19">
                  <c:v>1.0365518769299658</c:v>
                </c:pt>
                <c:pt idx="20">
                  <c:v>0.9796113379265913</c:v>
                </c:pt>
                <c:pt idx="21">
                  <c:v>0.9176208191280489</c:v>
                </c:pt>
                <c:pt idx="22">
                  <c:v>0.8830367773233648</c:v>
                </c:pt>
                <c:pt idx="23">
                  <c:v>0.8250340678986369</c:v>
                </c:pt>
                <c:pt idx="24">
                  <c:v>0.7644066908597424</c:v>
                </c:pt>
                <c:pt idx="25">
                  <c:v>0.7102356097942158</c:v>
                </c:pt>
                <c:pt idx="26">
                  <c:v>0.6881204963532672</c:v>
                </c:pt>
                <c:pt idx="27">
                  <c:v>0.6040899540158856</c:v>
                </c:pt>
                <c:pt idx="28">
                  <c:v>0.589247459315258</c:v>
                </c:pt>
                <c:pt idx="29">
                  <c:v>0.5426598639583018</c:v>
                </c:pt>
                <c:pt idx="30">
                  <c:v>0.5292565996071018</c:v>
                </c:pt>
                <c:pt idx="31">
                  <c:v>0.5250161637389817</c:v>
                </c:pt>
                <c:pt idx="32">
                  <c:v>0.49898322355531144</c:v>
                </c:pt>
                <c:pt idx="33">
                  <c:v>0.49551278549087774</c:v>
                </c:pt>
                <c:pt idx="34">
                  <c:v>0.4654181350944619</c:v>
                </c:pt>
                <c:pt idx="35">
                  <c:v>0.4383452231108378</c:v>
                </c:pt>
                <c:pt idx="36">
                  <c:v>0.42312679382315854</c:v>
                </c:pt>
                <c:pt idx="37">
                  <c:v>0.4178021479634543</c:v>
                </c:pt>
                <c:pt idx="38">
                  <c:v>0.4151277210433039</c:v>
                </c:pt>
                <c:pt idx="39">
                  <c:v>0.40403139397633814</c:v>
                </c:pt>
                <c:pt idx="40">
                  <c:v>0.38940668956511315</c:v>
                </c:pt>
                <c:pt idx="41">
                  <c:v>0.3875648328901814</c:v>
                </c:pt>
                <c:pt idx="42">
                  <c:v>0.3799892863201135</c:v>
                </c:pt>
                <c:pt idx="43">
                  <c:v>0.37954428351455854</c:v>
                </c:pt>
                <c:pt idx="44">
                  <c:v>0.37889831591462036</c:v>
                </c:pt>
                <c:pt idx="45">
                  <c:v>0.3588130853032587</c:v>
                </c:pt>
                <c:pt idx="46">
                  <c:v>0.3543911263010539</c:v>
                </c:pt>
                <c:pt idx="47">
                  <c:v>0.3543107324928496</c:v>
                </c:pt>
                <c:pt idx="48">
                  <c:v>0.3432242755547074</c:v>
                </c:pt>
                <c:pt idx="49">
                  <c:v>0.3265764148714435</c:v>
                </c:pt>
                <c:pt idx="50">
                  <c:v>0.3241562633658221</c:v>
                </c:pt>
                <c:pt idx="51">
                  <c:v>0.3236532156369898</c:v>
                </c:pt>
                <c:pt idx="52">
                  <c:v>0.3166491654887792</c:v>
                </c:pt>
                <c:pt idx="53">
                  <c:v>0.3133875855990102</c:v>
                </c:pt>
                <c:pt idx="54">
                  <c:v>0.3068973966958478</c:v>
                </c:pt>
                <c:pt idx="55">
                  <c:v>0.3043641859518266</c:v>
                </c:pt>
                <c:pt idx="56">
                  <c:v>0.27195632148819276</c:v>
                </c:pt>
                <c:pt idx="57">
                  <c:v>0.2614901209160828</c:v>
                </c:pt>
                <c:pt idx="58">
                  <c:v>0.25668793574681165</c:v>
                </c:pt>
                <c:pt idx="59">
                  <c:v>0.2552249367219668</c:v>
                </c:pt>
                <c:pt idx="60">
                  <c:v>0.24624286003388826</c:v>
                </c:pt>
                <c:pt idx="61">
                  <c:v>0.2196185188173809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脑病三科</c:v>
                </c:pt>
                <c:pt idx="2">
                  <c:v>泌尿外科</c:v>
                </c:pt>
                <c:pt idx="3">
                  <c:v>周围血管科</c:v>
                </c:pt>
                <c:pt idx="4">
                  <c:v>内分泌科</c:v>
                </c:pt>
                <c:pt idx="5">
                  <c:v>脾胃病科</c:v>
                </c:pt>
                <c:pt idx="6">
                  <c:v>呼吸内科</c:v>
                </c:pt>
                <c:pt idx="7">
                  <c:v>创伤骨科</c:v>
                </c:pt>
                <c:pt idx="8">
                  <c:v>身心医学科</c:v>
                </c:pt>
                <c:pt idx="9">
                  <c:v>风湿病科</c:v>
                </c:pt>
                <c:pt idx="10">
                  <c:v>康复科</c:v>
                </c:pt>
                <c:pt idx="11">
                  <c:v>男科</c:v>
                </c:pt>
                <c:pt idx="12">
                  <c:v>关节骨科</c:v>
                </c:pt>
                <c:pt idx="13">
                  <c:v>心病一科</c:v>
                </c:pt>
                <c:pt idx="14">
                  <c:v>西区重症医学科</c:v>
                </c:pt>
                <c:pt idx="15">
                  <c:v>眼科</c:v>
                </c:pt>
                <c:pt idx="16">
                  <c:v>消化内科</c:v>
                </c:pt>
                <c:pt idx="17">
                  <c:v>脑病一科</c:v>
                </c:pt>
                <c:pt idx="18">
                  <c:v>脾胃科消化科合并</c:v>
                </c:pt>
                <c:pt idx="19">
                  <c:v>重症医学科</c:v>
                </c:pt>
                <c:pt idx="20">
                  <c:v>心病二科</c:v>
                </c:pt>
                <c:pt idx="21">
                  <c:v>神经外科</c:v>
                </c:pt>
                <c:pt idx="22">
                  <c:v>肾病科</c:v>
                </c:pt>
                <c:pt idx="23">
                  <c:v>骨科</c:v>
                </c:pt>
                <c:pt idx="24">
                  <c:v>东区肾病科</c:v>
                </c:pt>
                <c:pt idx="25">
                  <c:v>胸外科</c:v>
                </c:pt>
                <c:pt idx="26">
                  <c:v>肾脏内科</c:v>
                </c:pt>
                <c:pt idx="27">
                  <c:v>脑病二科</c:v>
                </c:pt>
                <c:pt idx="28">
                  <c:v>肿瘤内科</c:v>
                </c:pt>
                <c:pt idx="29">
                  <c:v>乳腺甲状腺外科</c:v>
                </c:pt>
                <c:pt idx="30">
                  <c:v>老年医学科</c:v>
                </c:pt>
                <c:pt idx="31">
                  <c:v>中医经典科</c:v>
                </c:pt>
                <c:pt idx="32">
                  <c:v>小儿推拿科</c:v>
                </c:pt>
                <c:pt idx="33">
                  <c:v>中医外治中心</c:v>
                </c:pt>
                <c:pt idx="34">
                  <c:v>微创骨科</c:v>
                </c:pt>
                <c:pt idx="35">
                  <c:v>医院</c:v>
                </c:pt>
                <c:pt idx="36">
                  <c:v>妇科妇二科合并</c:v>
                </c:pt>
                <c:pt idx="37">
                  <c:v>心血管内科</c:v>
                </c:pt>
                <c:pt idx="38">
                  <c:v>推拿科</c:v>
                </c:pt>
                <c:pt idx="39">
                  <c:v>东区重症医学科</c:v>
                </c:pt>
                <c:pt idx="40">
                  <c:v>综合内科</c:v>
                </c:pt>
                <c:pt idx="41">
                  <c:v>妇科</c:v>
                </c:pt>
                <c:pt idx="42">
                  <c:v>儿科</c:v>
                </c:pt>
                <c:pt idx="43">
                  <c:v>神经内科</c:v>
                </c:pt>
                <c:pt idx="44">
                  <c:v>肝病科</c:v>
                </c:pt>
                <c:pt idx="45">
                  <c:v>血液科</c:v>
                </c:pt>
                <c:pt idx="46">
                  <c:v>心病四科</c:v>
                </c:pt>
                <c:pt idx="47">
                  <c:v>运动损伤骨科</c:v>
                </c:pt>
                <c:pt idx="48">
                  <c:v>显微骨科</c:v>
                </c:pt>
                <c:pt idx="49">
                  <c:v>美容皮肤科</c:v>
                </c:pt>
                <c:pt idx="50">
                  <c:v>针灸科</c:v>
                </c:pt>
                <c:pt idx="51">
                  <c:v>脊柱骨科</c:v>
                </c:pt>
                <c:pt idx="52">
                  <c:v>口腔科</c:v>
                </c:pt>
                <c:pt idx="53">
                  <c:v>小儿骨科</c:v>
                </c:pt>
                <c:pt idx="54">
                  <c:v>妇二科</c:v>
                </c:pt>
                <c:pt idx="55">
                  <c:v>产科</c:v>
                </c:pt>
                <c:pt idx="56">
                  <c:v>肝胆外科</c:v>
                </c:pt>
                <c:pt idx="57">
                  <c:v>治未病中心</c:v>
                </c:pt>
                <c:pt idx="58">
                  <c:v>肛肠科</c:v>
                </c:pt>
                <c:pt idx="59">
                  <c:v>耳鼻喉科</c:v>
                </c:pt>
                <c:pt idx="60">
                  <c:v>皮肤科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5.667914280490329</c:v>
                </c:pt>
                <c:pt idx="2">
                  <c:v>2.902304465799466</c:v>
                </c:pt>
                <c:pt idx="3">
                  <c:v>1.7817709396190267</c:v>
                </c:pt>
                <c:pt idx="4">
                  <c:v>1.7233173898108631</c:v>
                </c:pt>
                <c:pt idx="5">
                  <c:v>1.365343256847605</c:v>
                </c:pt>
                <c:pt idx="6">
                  <c:v>1.1029478306355032</c:v>
                </c:pt>
                <c:pt idx="7">
                  <c:v>0.9329678343085278</c:v>
                </c:pt>
                <c:pt idx="8">
                  <c:v>0.917302960399256</c:v>
                </c:pt>
                <c:pt idx="9">
                  <c:v>0.8883345414981818</c:v>
                </c:pt>
                <c:pt idx="10">
                  <c:v>0.7031013541016434</c:v>
                </c:pt>
                <c:pt idx="11">
                  <c:v>0.39148895938822337</c:v>
                </c:pt>
                <c:pt idx="12">
                  <c:v>0.3702258860112973</c:v>
                </c:pt>
                <c:pt idx="13">
                  <c:v>0.32718012860795853</c:v>
                </c:pt>
                <c:pt idx="14">
                  <c:v>0.3237388784418676</c:v>
                </c:pt>
                <c:pt idx="15">
                  <c:v>0.2787296210678998</c:v>
                </c:pt>
                <c:pt idx="16">
                  <c:v>0.2631998126640236</c:v>
                </c:pt>
                <c:pt idx="17">
                  <c:v>0.2604740921294767</c:v>
                </c:pt>
                <c:pt idx="18">
                  <c:v>0.21897971392903606</c:v>
                </c:pt>
                <c:pt idx="19">
                  <c:v>0.2139684803148251</c:v>
                </c:pt>
                <c:pt idx="20">
                  <c:v>0.20948150191235945</c:v>
                </c:pt>
                <c:pt idx="21">
                  <c:v>0.18767057020435943</c:v>
                </c:pt>
                <c:pt idx="22">
                  <c:v>0.15657837673271444</c:v>
                </c:pt>
                <c:pt idx="23">
                  <c:v>0.14677658704757746</c:v>
                </c:pt>
                <c:pt idx="24">
                  <c:v>0.14380206198402395</c:v>
                </c:pt>
                <c:pt idx="25">
                  <c:v>0.1419574383840294</c:v>
                </c:pt>
                <c:pt idx="26">
                  <c:v>0.14105132231308554</c:v>
                </c:pt>
                <c:pt idx="27">
                  <c:v>0.13201921952430612</c:v>
                </c:pt>
                <c:pt idx="28">
                  <c:v>0.12216640499665044</c:v>
                </c:pt>
                <c:pt idx="29">
                  <c:v>0.114613132241513</c:v>
                </c:pt>
                <c:pt idx="30">
                  <c:v>0.10765076545398077</c:v>
                </c:pt>
                <c:pt idx="31">
                  <c:v>0.1065322360813787</c:v>
                </c:pt>
                <c:pt idx="32">
                  <c:v>0.10404256696101549</c:v>
                </c:pt>
                <c:pt idx="33">
                  <c:v>0.10315038423418807</c:v>
                </c:pt>
                <c:pt idx="34">
                  <c:v>0.10261484997969297</c:v>
                </c:pt>
                <c:pt idx="35">
                  <c:v>0.10039935751682823</c:v>
                </c:pt>
                <c:pt idx="36">
                  <c:v>0.09888280305862508</c:v>
                </c:pt>
                <c:pt idx="37">
                  <c:v>0.09435611303047307</c:v>
                </c:pt>
                <c:pt idx="38">
                  <c:v>0.09132250159162947</c:v>
                </c:pt>
                <c:pt idx="39">
                  <c:v>0.0886849825816948</c:v>
                </c:pt>
                <c:pt idx="40">
                  <c:v>0.08703266759357223</c:v>
                </c:pt>
                <c:pt idx="41">
                  <c:v>0.08598309175269066</c:v>
                </c:pt>
                <c:pt idx="42">
                  <c:v>0.0821523291386825</c:v>
                </c:pt>
                <c:pt idx="43">
                  <c:v>0.07768115840776103</c:v>
                </c:pt>
                <c:pt idx="44">
                  <c:v>0.07409779370470858</c:v>
                </c:pt>
                <c:pt idx="45">
                  <c:v>0.07404557988659109</c:v>
                </c:pt>
                <c:pt idx="46">
                  <c:v>0.07120161901832506</c:v>
                </c:pt>
                <c:pt idx="47">
                  <c:v>0.06994632615534385</c:v>
                </c:pt>
                <c:pt idx="48">
                  <c:v>0.06987758529776034</c:v>
                </c:pt>
                <c:pt idx="49">
                  <c:v>0.06919504813792099</c:v>
                </c:pt>
                <c:pt idx="50">
                  <c:v>0.06903807440718071</c:v>
                </c:pt>
                <c:pt idx="51">
                  <c:v>0.06750973524759984</c:v>
                </c:pt>
                <c:pt idx="52">
                  <c:v>0.0668751373338646</c:v>
                </c:pt>
                <c:pt idx="53">
                  <c:v>0.06678623421819264</c:v>
                </c:pt>
                <c:pt idx="54">
                  <c:v>0.06611277353044498</c:v>
                </c:pt>
                <c:pt idx="55">
                  <c:v>0.06604343365657453</c:v>
                </c:pt>
                <c:pt idx="56">
                  <c:v>0.06584231856018938</c:v>
                </c:pt>
                <c:pt idx="57">
                  <c:v>0.06577291055576753</c:v>
                </c:pt>
                <c:pt idx="58">
                  <c:v>0.06516727330203545</c:v>
                </c:pt>
                <c:pt idx="59">
                  <c:v>0.06296823823813126</c:v>
                </c:pt>
                <c:pt idx="60">
                  <c:v>0.06285436727478232</c:v>
                </c:pt>
                <c:pt idx="61">
                  <c:v>0.06219720243479964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妇二科</c:v>
                </c:pt>
                <c:pt idx="2">
                  <c:v>周围血管科</c:v>
                </c:pt>
                <c:pt idx="3">
                  <c:v>综合内科</c:v>
                </c:pt>
                <c:pt idx="4">
                  <c:v>乳腺甲状腺外科</c:v>
                </c:pt>
                <c:pt idx="5">
                  <c:v>西区重症医学科</c:v>
                </c:pt>
                <c:pt idx="6">
                  <c:v>东区肾病科</c:v>
                </c:pt>
                <c:pt idx="7">
                  <c:v>中医外治中心</c:v>
                </c:pt>
                <c:pt idx="8">
                  <c:v>妇科妇二科合并</c:v>
                </c:pt>
                <c:pt idx="9">
                  <c:v>重症医学科</c:v>
                </c:pt>
                <c:pt idx="10">
                  <c:v>身心医学科</c:v>
                </c:pt>
                <c:pt idx="11">
                  <c:v>美容皮肤科</c:v>
                </c:pt>
                <c:pt idx="12">
                  <c:v>泌尿外科</c:v>
                </c:pt>
                <c:pt idx="13">
                  <c:v>普通外科</c:v>
                </c:pt>
                <c:pt idx="14">
                  <c:v>胸外科</c:v>
                </c:pt>
                <c:pt idx="15">
                  <c:v>脑病一科</c:v>
                </c:pt>
                <c:pt idx="16">
                  <c:v>脾胃病科</c:v>
                </c:pt>
                <c:pt idx="17">
                  <c:v>男科</c:v>
                </c:pt>
                <c:pt idx="18">
                  <c:v>小儿骨科</c:v>
                </c:pt>
                <c:pt idx="19">
                  <c:v>肿瘤内科</c:v>
                </c:pt>
                <c:pt idx="20">
                  <c:v>小儿推拿科</c:v>
                </c:pt>
                <c:pt idx="21">
                  <c:v>康复科</c:v>
                </c:pt>
                <c:pt idx="22">
                  <c:v>运动损伤骨科</c:v>
                </c:pt>
                <c:pt idx="23">
                  <c:v>肾病科</c:v>
                </c:pt>
                <c:pt idx="24">
                  <c:v>心病一科</c:v>
                </c:pt>
                <c:pt idx="25">
                  <c:v>耳鼻喉科</c:v>
                </c:pt>
                <c:pt idx="26">
                  <c:v>心病二科</c:v>
                </c:pt>
                <c:pt idx="27">
                  <c:v>老年医学科</c:v>
                </c:pt>
                <c:pt idx="28">
                  <c:v>微创骨科</c:v>
                </c:pt>
                <c:pt idx="29">
                  <c:v>呼吸内科</c:v>
                </c:pt>
                <c:pt idx="30">
                  <c:v>皮肤科</c:v>
                </c:pt>
                <c:pt idx="31">
                  <c:v>神经外科</c:v>
                </c:pt>
                <c:pt idx="32">
                  <c:v>妇科</c:v>
                </c:pt>
                <c:pt idx="33">
                  <c:v>心病三科</c:v>
                </c:pt>
                <c:pt idx="34">
                  <c:v>肾脏内科</c:v>
                </c:pt>
                <c:pt idx="35">
                  <c:v>肛肠科</c:v>
                </c:pt>
                <c:pt idx="36">
                  <c:v>内分泌科</c:v>
                </c:pt>
                <c:pt idx="37">
                  <c:v>脑病二科</c:v>
                </c:pt>
                <c:pt idx="38">
                  <c:v>口腔科</c:v>
                </c:pt>
                <c:pt idx="39">
                  <c:v>针灸科</c:v>
                </c:pt>
                <c:pt idx="40">
                  <c:v>脊柱骨科</c:v>
                </c:pt>
                <c:pt idx="41">
                  <c:v>神经内科</c:v>
                </c:pt>
                <c:pt idx="42">
                  <c:v>关节骨科</c:v>
                </c:pt>
                <c:pt idx="43">
                  <c:v>显微骨科</c:v>
                </c:pt>
                <c:pt idx="44">
                  <c:v>创伤骨科</c:v>
                </c:pt>
                <c:pt idx="45">
                  <c:v>脑病三科</c:v>
                </c:pt>
                <c:pt idx="46">
                  <c:v>骨科</c:v>
                </c:pt>
                <c:pt idx="47">
                  <c:v>治未病中心</c:v>
                </c:pt>
                <c:pt idx="48">
                  <c:v>脾胃科消化科合并</c:v>
                </c:pt>
                <c:pt idx="49">
                  <c:v>眼科</c:v>
                </c:pt>
                <c:pt idx="50">
                  <c:v>风湿病科</c:v>
                </c:pt>
                <c:pt idx="51">
                  <c:v>中医经典科</c:v>
                </c:pt>
                <c:pt idx="52">
                  <c:v>肝病科</c:v>
                </c:pt>
                <c:pt idx="53">
                  <c:v>肝胆外科</c:v>
                </c:pt>
                <c:pt idx="54">
                  <c:v>心病四科</c:v>
                </c:pt>
                <c:pt idx="55">
                  <c:v>产科</c:v>
                </c:pt>
                <c:pt idx="56">
                  <c:v>推拿科</c:v>
                </c:pt>
                <c:pt idx="57">
                  <c:v>东区重症医学科</c:v>
                </c:pt>
                <c:pt idx="58">
                  <c:v>心血管内科</c:v>
                </c:pt>
                <c:pt idx="59">
                  <c:v>血液科</c:v>
                </c:pt>
                <c:pt idx="60">
                  <c:v>消化内科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97.57439107940498</c:v>
                </c:pt>
                <c:pt idx="2">
                  <c:v>96.57542038748294</c:v>
                </c:pt>
                <c:pt idx="3">
                  <c:v>93.14584067203369</c:v>
                </c:pt>
                <c:pt idx="4">
                  <c:v>90.67582267537718</c:v>
                </c:pt>
                <c:pt idx="5">
                  <c:v>88.8961211271489</c:v>
                </c:pt>
                <c:pt idx="6">
                  <c:v>84.89863280486624</c:v>
                </c:pt>
                <c:pt idx="7">
                  <c:v>83.98415583181786</c:v>
                </c:pt>
                <c:pt idx="8">
                  <c:v>83.31824293851119</c:v>
                </c:pt>
                <c:pt idx="9">
                  <c:v>80.85344955019106</c:v>
                </c:pt>
                <c:pt idx="10">
                  <c:v>78.2580751729923</c:v>
                </c:pt>
                <c:pt idx="11">
                  <c:v>77.32423124959415</c:v>
                </c:pt>
                <c:pt idx="12">
                  <c:v>77.08681041069794</c:v>
                </c:pt>
                <c:pt idx="13">
                  <c:v>76.68091184787843</c:v>
                </c:pt>
                <c:pt idx="14">
                  <c:v>75.08670625014686</c:v>
                </c:pt>
                <c:pt idx="15">
                  <c:v>74.74587267881427</c:v>
                </c:pt>
                <c:pt idx="16">
                  <c:v>74.65092426407317</c:v>
                </c:pt>
                <c:pt idx="17">
                  <c:v>71.47075843421176</c:v>
                </c:pt>
                <c:pt idx="18">
                  <c:v>68.24797807314147</c:v>
                </c:pt>
                <c:pt idx="19">
                  <c:v>66.79719476342287</c:v>
                </c:pt>
                <c:pt idx="20">
                  <c:v>64.4042490378326</c:v>
                </c:pt>
                <c:pt idx="21">
                  <c:v>63.756553142737225</c:v>
                </c:pt>
                <c:pt idx="22">
                  <c:v>63.21542010919904</c:v>
                </c:pt>
                <c:pt idx="23">
                  <c:v>62.99084648441961</c:v>
                </c:pt>
                <c:pt idx="24">
                  <c:v>61.81644126068723</c:v>
                </c:pt>
                <c:pt idx="25">
                  <c:v>58.43699713766827</c:v>
                </c:pt>
                <c:pt idx="26">
                  <c:v>57.71581826883195</c:v>
                </c:pt>
                <c:pt idx="27">
                  <c:v>54.97763249659886</c:v>
                </c:pt>
                <c:pt idx="28">
                  <c:v>52.91347958162913</c:v>
                </c:pt>
                <c:pt idx="29">
                  <c:v>52.20877774466972</c:v>
                </c:pt>
                <c:pt idx="30">
                  <c:v>52.0573545119767</c:v>
                </c:pt>
                <c:pt idx="31">
                  <c:v>50.7742041257415</c:v>
                </c:pt>
                <c:pt idx="32">
                  <c:v>49.155224785660685</c:v>
                </c:pt>
                <c:pt idx="33">
                  <c:v>48.74891424861159</c:v>
                </c:pt>
                <c:pt idx="34">
                  <c:v>48.34506100016815</c:v>
                </c:pt>
                <c:pt idx="35">
                  <c:v>43.80331153746862</c:v>
                </c:pt>
                <c:pt idx="36">
                  <c:v>41.5513607117815</c:v>
                </c:pt>
                <c:pt idx="37">
                  <c:v>38.63389270675322</c:v>
                </c:pt>
                <c:pt idx="38">
                  <c:v>36.63248776009661</c:v>
                </c:pt>
                <c:pt idx="39">
                  <c:v>29.635645613701715</c:v>
                </c:pt>
                <c:pt idx="40">
                  <c:v>28.157067007218632</c:v>
                </c:pt>
                <c:pt idx="41">
                  <c:v>28.005509129904397</c:v>
                </c:pt>
                <c:pt idx="42">
                  <c:v>27.99324346731711</c:v>
                </c:pt>
                <c:pt idx="43">
                  <c:v>26.541011999368468</c:v>
                </c:pt>
                <c:pt idx="44">
                  <c:v>26.09684585203771</c:v>
                </c:pt>
                <c:pt idx="45">
                  <c:v>25.2597839214941</c:v>
                </c:pt>
                <c:pt idx="46">
                  <c:v>22.75389076898672</c:v>
                </c:pt>
                <c:pt idx="47">
                  <c:v>21.487105665854603</c:v>
                </c:pt>
                <c:pt idx="48">
                  <c:v>21.38256471504169</c:v>
                </c:pt>
                <c:pt idx="49">
                  <c:v>20.84928603860976</c:v>
                </c:pt>
                <c:pt idx="50">
                  <c:v>20.41268591642581</c:v>
                </c:pt>
                <c:pt idx="51">
                  <c:v>17.03896001074805</c:v>
                </c:pt>
                <c:pt idx="52">
                  <c:v>16.381284721390326</c:v>
                </c:pt>
                <c:pt idx="53">
                  <c:v>13.039517976292</c:v>
                </c:pt>
                <c:pt idx="54">
                  <c:v>11.236417131237383</c:v>
                </c:pt>
                <c:pt idx="55">
                  <c:v>11.1635699869557</c:v>
                </c:pt>
                <c:pt idx="56">
                  <c:v>8.266639364275553</c:v>
                </c:pt>
                <c:pt idx="57">
                  <c:v>2.66299814441712</c:v>
                </c:pt>
                <c:pt idx="58">
                  <c:v>1.8733125640996355</c:v>
                </c:pt>
                <c:pt idx="59">
                  <c:v>1.641754373960652</c:v>
                </c:pt>
                <c:pt idx="60">
                  <c:v>1.2854147578140551</c:v>
                </c:pt>
                <c:pt idx="61">
                  <c:v>0.9455137875549964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肝胆外科</c:v>
                </c:pt>
                <c:pt idx="2">
                  <c:v>心病三科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心病四科</c:v>
                </c:pt>
                <c:pt idx="6">
                  <c:v>西区重症医学科</c:v>
                </c:pt>
                <c:pt idx="7">
                  <c:v>消化内科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内分泌科</c:v>
                </c:pt>
                <c:pt idx="11">
                  <c:v>治未病中心</c:v>
                </c:pt>
                <c:pt idx="12">
                  <c:v>呼吸内科</c:v>
                </c:pt>
                <c:pt idx="13">
                  <c:v>脑病三科</c:v>
                </c:pt>
                <c:pt idx="14">
                  <c:v>老年医学科</c:v>
                </c:pt>
                <c:pt idx="15">
                  <c:v>妇科</c:v>
                </c:pt>
                <c:pt idx="16">
                  <c:v>脑病一科</c:v>
                </c:pt>
                <c:pt idx="17">
                  <c:v>东区重症医学科</c:v>
                </c:pt>
                <c:pt idx="18">
                  <c:v>针灸科</c:v>
                </c:pt>
                <c:pt idx="19">
                  <c:v>中医经典科</c:v>
                </c:pt>
                <c:pt idx="20">
                  <c:v>脾胃病科</c:v>
                </c:pt>
                <c:pt idx="21">
                  <c:v>小儿推拿科</c:v>
                </c:pt>
                <c:pt idx="22">
                  <c:v>妇二科</c:v>
                </c:pt>
                <c:pt idx="23">
                  <c:v>微创骨科</c:v>
                </c:pt>
                <c:pt idx="24">
                  <c:v>脑病二科</c:v>
                </c:pt>
                <c:pt idx="25">
                  <c:v>儿科</c:v>
                </c:pt>
                <c:pt idx="26">
                  <c:v>康复科</c:v>
                </c:pt>
                <c:pt idx="27">
                  <c:v>关节骨科</c:v>
                </c:pt>
                <c:pt idx="28">
                  <c:v>妇科妇二科合并</c:v>
                </c:pt>
                <c:pt idx="29">
                  <c:v>小儿骨科</c:v>
                </c:pt>
                <c:pt idx="30">
                  <c:v>心病一科</c:v>
                </c:pt>
                <c:pt idx="31">
                  <c:v>肾病科</c:v>
                </c:pt>
                <c:pt idx="32">
                  <c:v>周围血管科</c:v>
                </c:pt>
                <c:pt idx="33">
                  <c:v>眼科</c:v>
                </c:pt>
                <c:pt idx="34">
                  <c:v>重症医学科</c:v>
                </c:pt>
                <c:pt idx="35">
                  <c:v>皮肤科</c:v>
                </c:pt>
                <c:pt idx="36">
                  <c:v>心血管内科</c:v>
                </c:pt>
                <c:pt idx="37">
                  <c:v>骨科</c:v>
                </c:pt>
                <c:pt idx="38">
                  <c:v>显微骨科</c:v>
                </c:pt>
                <c:pt idx="39">
                  <c:v>风湿病科</c:v>
                </c:pt>
                <c:pt idx="40">
                  <c:v>口腔科</c:v>
                </c:pt>
                <c:pt idx="41">
                  <c:v>肿瘤内科</c:v>
                </c:pt>
                <c:pt idx="42">
                  <c:v>泌尿外科</c:v>
                </c:pt>
                <c:pt idx="43">
                  <c:v>肝病科</c:v>
                </c:pt>
                <c:pt idx="44">
                  <c:v>耳鼻喉科</c:v>
                </c:pt>
                <c:pt idx="45">
                  <c:v>产科</c:v>
                </c:pt>
                <c:pt idx="46">
                  <c:v>肾脏内科</c:v>
                </c:pt>
                <c:pt idx="47">
                  <c:v>血液科</c:v>
                </c:pt>
                <c:pt idx="48">
                  <c:v>神经外科</c:v>
                </c:pt>
                <c:pt idx="49">
                  <c:v>乳腺甲状腺外科</c:v>
                </c:pt>
                <c:pt idx="50">
                  <c:v>胸外科</c:v>
                </c:pt>
                <c:pt idx="51">
                  <c:v>东区肾病科</c:v>
                </c:pt>
                <c:pt idx="52">
                  <c:v>肛肠科</c:v>
                </c:pt>
                <c:pt idx="53">
                  <c:v>创伤骨科</c:v>
                </c:pt>
                <c:pt idx="54">
                  <c:v>心病二科</c:v>
                </c:pt>
                <c:pt idx="55">
                  <c:v>运动损伤骨科</c:v>
                </c:pt>
                <c:pt idx="56">
                  <c:v>美容皮肤科</c:v>
                </c:pt>
                <c:pt idx="57">
                  <c:v>脾胃科消化科合并</c:v>
                </c:pt>
                <c:pt idx="58">
                  <c:v>推拿科</c:v>
                </c:pt>
                <c:pt idx="59">
                  <c:v>医院</c:v>
                </c:pt>
                <c:pt idx="60">
                  <c:v>脊柱骨科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99.52501311853464</c:v>
                </c:pt>
                <c:pt idx="2">
                  <c:v>98.83352680782207</c:v>
                </c:pt>
                <c:pt idx="3">
                  <c:v>94.72982209619826</c:v>
                </c:pt>
                <c:pt idx="4">
                  <c:v>94.1088087153243</c:v>
                </c:pt>
                <c:pt idx="5">
                  <c:v>93.0916745847004</c:v>
                </c:pt>
                <c:pt idx="6">
                  <c:v>92.29712896453587</c:v>
                </c:pt>
                <c:pt idx="7">
                  <c:v>92.15041852080996</c:v>
                </c:pt>
                <c:pt idx="8">
                  <c:v>87.99861217716757</c:v>
                </c:pt>
                <c:pt idx="9">
                  <c:v>84.45494431129035</c:v>
                </c:pt>
                <c:pt idx="10">
                  <c:v>82.65567853211421</c:v>
                </c:pt>
                <c:pt idx="11">
                  <c:v>82.52408792913563</c:v>
                </c:pt>
                <c:pt idx="12">
                  <c:v>77.74808048104434</c:v>
                </c:pt>
                <c:pt idx="13">
                  <c:v>70.68177066090927</c:v>
                </c:pt>
                <c:pt idx="14">
                  <c:v>70.60651055603064</c:v>
                </c:pt>
                <c:pt idx="15">
                  <c:v>70.16009874524475</c:v>
                </c:pt>
                <c:pt idx="16">
                  <c:v>69.93952072480599</c:v>
                </c:pt>
                <c:pt idx="17">
                  <c:v>68.83418171740263</c:v>
                </c:pt>
                <c:pt idx="18">
                  <c:v>67.9019359629483</c:v>
                </c:pt>
                <c:pt idx="19">
                  <c:v>67.84402402347804</c:v>
                </c:pt>
                <c:pt idx="20">
                  <c:v>67.28880598072263</c:v>
                </c:pt>
                <c:pt idx="21">
                  <c:v>65.33594844537863</c:v>
                </c:pt>
                <c:pt idx="22">
                  <c:v>58.52317592404235</c:v>
                </c:pt>
                <c:pt idx="23">
                  <c:v>57.700536663374905</c:v>
                </c:pt>
                <c:pt idx="24">
                  <c:v>57.15240745031158</c:v>
                </c:pt>
                <c:pt idx="25">
                  <c:v>56.05090586748243</c:v>
                </c:pt>
                <c:pt idx="26">
                  <c:v>55.57790183062238</c:v>
                </c:pt>
                <c:pt idx="27">
                  <c:v>54.878877342044575</c:v>
                </c:pt>
                <c:pt idx="28">
                  <c:v>52.91924871148557</c:v>
                </c:pt>
                <c:pt idx="29">
                  <c:v>50.52169034060362</c:v>
                </c:pt>
                <c:pt idx="30">
                  <c:v>49.27777374695057</c:v>
                </c:pt>
                <c:pt idx="31">
                  <c:v>46.95071003548266</c:v>
                </c:pt>
                <c:pt idx="32">
                  <c:v>45.94084212564679</c:v>
                </c:pt>
                <c:pt idx="33">
                  <c:v>45.49004007704914</c:v>
                </c:pt>
                <c:pt idx="34">
                  <c:v>42.60112879053295</c:v>
                </c:pt>
                <c:pt idx="35">
                  <c:v>42.526965001826696</c:v>
                </c:pt>
                <c:pt idx="36">
                  <c:v>41.67357422841072</c:v>
                </c:pt>
                <c:pt idx="37">
                  <c:v>39.75668183892263</c:v>
                </c:pt>
                <c:pt idx="38">
                  <c:v>39.75592522214245</c:v>
                </c:pt>
                <c:pt idx="39">
                  <c:v>39.119697045304534</c:v>
                </c:pt>
                <c:pt idx="40">
                  <c:v>37.364635762838525</c:v>
                </c:pt>
                <c:pt idx="41">
                  <c:v>35.43355522281006</c:v>
                </c:pt>
                <c:pt idx="42">
                  <c:v>35.096866225199726</c:v>
                </c:pt>
                <c:pt idx="43">
                  <c:v>31.68207814495709</c:v>
                </c:pt>
                <c:pt idx="44">
                  <c:v>29.224012421892176</c:v>
                </c:pt>
                <c:pt idx="45">
                  <c:v>27.607514640793216</c:v>
                </c:pt>
                <c:pt idx="46">
                  <c:v>27.09639809710114</c:v>
                </c:pt>
                <c:pt idx="47">
                  <c:v>24.835424953254027</c:v>
                </c:pt>
                <c:pt idx="48">
                  <c:v>24.307469242898406</c:v>
                </c:pt>
                <c:pt idx="49">
                  <c:v>24.300176531947365</c:v>
                </c:pt>
                <c:pt idx="50">
                  <c:v>18.1683219116743</c:v>
                </c:pt>
                <c:pt idx="51">
                  <c:v>17.176031325808605</c:v>
                </c:pt>
                <c:pt idx="52">
                  <c:v>14.429312071957511</c:v>
                </c:pt>
                <c:pt idx="53">
                  <c:v>11.303947998279611</c:v>
                </c:pt>
                <c:pt idx="54">
                  <c:v>7.754456133293472</c:v>
                </c:pt>
                <c:pt idx="55">
                  <c:v>6.446766440481514</c:v>
                </c:pt>
                <c:pt idx="56">
                  <c:v>5.18319388223063</c:v>
                </c:pt>
                <c:pt idx="57">
                  <c:v>2.1003068117230566</c:v>
                </c:pt>
                <c:pt idx="58">
                  <c:v>0.9820399639648603</c:v>
                </c:pt>
                <c:pt idx="59">
                  <c:v>0.9785113174970557</c:v>
                </c:pt>
                <c:pt idx="60">
                  <c:v>0.3311969281881819</c:v>
                </c:pt>
                <c:pt idx="61">
                  <c:v>0.26294530710211755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西区重症医学科</c:v>
                </c:pt>
                <c:pt idx="2">
                  <c:v>心病四科</c:v>
                </c:pt>
                <c:pt idx="3">
                  <c:v>妇二科</c:v>
                </c:pt>
                <c:pt idx="4">
                  <c:v>推拿科</c:v>
                </c:pt>
                <c:pt idx="5">
                  <c:v>肾病科</c:v>
                </c:pt>
                <c:pt idx="6">
                  <c:v>肝病科</c:v>
                </c:pt>
                <c:pt idx="7">
                  <c:v>脾胃病科</c:v>
                </c:pt>
                <c:pt idx="8">
                  <c:v>综合内科</c:v>
                </c:pt>
                <c:pt idx="9">
                  <c:v>脑病二科</c:v>
                </c:pt>
                <c:pt idx="10">
                  <c:v>呼吸内科</c:v>
                </c:pt>
                <c:pt idx="11">
                  <c:v>心病一科</c:v>
                </c:pt>
                <c:pt idx="12">
                  <c:v>中医经典科</c:v>
                </c:pt>
                <c:pt idx="13">
                  <c:v>眼科</c:v>
                </c:pt>
                <c:pt idx="14">
                  <c:v>普通外科</c:v>
                </c:pt>
                <c:pt idx="15">
                  <c:v>周围血管科</c:v>
                </c:pt>
                <c:pt idx="16">
                  <c:v>显微骨科</c:v>
                </c:pt>
                <c:pt idx="17">
                  <c:v>创伤骨科</c:v>
                </c:pt>
                <c:pt idx="18">
                  <c:v>皮肤科</c:v>
                </c:pt>
                <c:pt idx="19">
                  <c:v>耳鼻喉科</c:v>
                </c:pt>
                <c:pt idx="20">
                  <c:v>泌尿外科</c:v>
                </c:pt>
                <c:pt idx="21">
                  <c:v>运动损伤骨科</c:v>
                </c:pt>
                <c:pt idx="22">
                  <c:v>老年医学科</c:v>
                </c:pt>
                <c:pt idx="23">
                  <c:v>微创骨科</c:v>
                </c:pt>
                <c:pt idx="24">
                  <c:v>肾脏内科</c:v>
                </c:pt>
                <c:pt idx="25">
                  <c:v>美容皮肤科</c:v>
                </c:pt>
                <c:pt idx="26">
                  <c:v>神经外科</c:v>
                </c:pt>
                <c:pt idx="27">
                  <c:v>脊柱骨科</c:v>
                </c:pt>
                <c:pt idx="28">
                  <c:v>脾胃科消化科合并</c:v>
                </c:pt>
                <c:pt idx="29">
                  <c:v>东区肾病科</c:v>
                </c:pt>
                <c:pt idx="30">
                  <c:v>中医外治中心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康复科</c:v>
                </c:pt>
                <c:pt idx="34">
                  <c:v>脑病一科</c:v>
                </c:pt>
                <c:pt idx="35">
                  <c:v>内分泌科</c:v>
                </c:pt>
                <c:pt idx="36">
                  <c:v>妇科妇二科合并</c:v>
                </c:pt>
                <c:pt idx="37">
                  <c:v>心病三科</c:v>
                </c:pt>
                <c:pt idx="38">
                  <c:v>脑病三科</c:v>
                </c:pt>
                <c:pt idx="39">
                  <c:v>肛肠科</c:v>
                </c:pt>
                <c:pt idx="40">
                  <c:v>妇科</c:v>
                </c:pt>
                <c:pt idx="41">
                  <c:v>胸外科</c:v>
                </c:pt>
                <c:pt idx="42">
                  <c:v>产科</c:v>
                </c:pt>
                <c:pt idx="43">
                  <c:v>东区重症医学科</c:v>
                </c:pt>
                <c:pt idx="44">
                  <c:v>针灸科</c:v>
                </c:pt>
                <c:pt idx="45">
                  <c:v>心血管内科</c:v>
                </c:pt>
                <c:pt idx="46">
                  <c:v>关节骨科</c:v>
                </c:pt>
                <c:pt idx="47">
                  <c:v>肝胆外科</c:v>
                </c:pt>
                <c:pt idx="48">
                  <c:v>血液科</c:v>
                </c:pt>
                <c:pt idx="49">
                  <c:v>儿科</c:v>
                </c:pt>
                <c:pt idx="50">
                  <c:v>乳腺甲状腺外科</c:v>
                </c:pt>
                <c:pt idx="51">
                  <c:v>重症医学科</c:v>
                </c:pt>
                <c:pt idx="52">
                  <c:v>男科</c:v>
                </c:pt>
                <c:pt idx="53">
                  <c:v>心病二科</c:v>
                </c:pt>
                <c:pt idx="54">
                  <c:v>医院</c:v>
                </c:pt>
                <c:pt idx="55">
                  <c:v>小儿推拿科</c:v>
                </c:pt>
                <c:pt idx="56">
                  <c:v>口腔科</c:v>
                </c:pt>
                <c:pt idx="57">
                  <c:v>治未病中心</c:v>
                </c:pt>
                <c:pt idx="58">
                  <c:v>风湿病科</c:v>
                </c:pt>
                <c:pt idx="59">
                  <c:v>骨科</c:v>
                </c:pt>
                <c:pt idx="60">
                  <c:v>小儿骨科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99.8047042641627</c:v>
                </c:pt>
                <c:pt idx="2">
                  <c:v>99.53967517009961</c:v>
                </c:pt>
                <c:pt idx="3">
                  <c:v>97.25277608468701</c:v>
                </c:pt>
                <c:pt idx="4">
                  <c:v>96.23087155189528</c:v>
                </c:pt>
                <c:pt idx="5">
                  <c:v>95.6466570109689</c:v>
                </c:pt>
                <c:pt idx="6">
                  <c:v>94.70949947383889</c:v>
                </c:pt>
                <c:pt idx="7">
                  <c:v>94.25602354325908</c:v>
                </c:pt>
                <c:pt idx="8">
                  <c:v>94.0511375359672</c:v>
                </c:pt>
                <c:pt idx="9">
                  <c:v>90.99936736303201</c:v>
                </c:pt>
                <c:pt idx="10">
                  <c:v>90.15612108680435</c:v>
                </c:pt>
                <c:pt idx="11">
                  <c:v>87.95515846798621</c:v>
                </c:pt>
                <c:pt idx="12">
                  <c:v>87.81671956369046</c:v>
                </c:pt>
                <c:pt idx="13">
                  <c:v>83.97874949466606</c:v>
                </c:pt>
                <c:pt idx="14">
                  <c:v>81.03496129706232</c:v>
                </c:pt>
                <c:pt idx="15">
                  <c:v>78.86887071892379</c:v>
                </c:pt>
                <c:pt idx="16">
                  <c:v>76.85872434182572</c:v>
                </c:pt>
                <c:pt idx="17">
                  <c:v>74.61273340659969</c:v>
                </c:pt>
                <c:pt idx="18">
                  <c:v>72.08670213051893</c:v>
                </c:pt>
                <c:pt idx="19">
                  <c:v>71.36591403999485</c:v>
                </c:pt>
                <c:pt idx="20">
                  <c:v>70.67468278716794</c:v>
                </c:pt>
                <c:pt idx="21">
                  <c:v>69.35847290284032</c:v>
                </c:pt>
                <c:pt idx="22">
                  <c:v>68.30837959574141</c:v>
                </c:pt>
                <c:pt idx="23">
                  <c:v>66.82083891039709</c:v>
                </c:pt>
                <c:pt idx="24">
                  <c:v>65.4580981367357</c:v>
                </c:pt>
                <c:pt idx="25">
                  <c:v>63.28574706672472</c:v>
                </c:pt>
                <c:pt idx="26">
                  <c:v>61.24422224740856</c:v>
                </c:pt>
                <c:pt idx="27">
                  <c:v>60.50149903952914</c:v>
                </c:pt>
                <c:pt idx="28">
                  <c:v>57.849463531742195</c:v>
                </c:pt>
                <c:pt idx="29">
                  <c:v>57.51358928664761</c:v>
                </c:pt>
                <c:pt idx="30">
                  <c:v>56.70481136437799</c:v>
                </c:pt>
                <c:pt idx="31">
                  <c:v>55.54538612096947</c:v>
                </c:pt>
                <c:pt idx="32">
                  <c:v>53.80691169972086</c:v>
                </c:pt>
                <c:pt idx="33">
                  <c:v>52.742416882496414</c:v>
                </c:pt>
                <c:pt idx="34">
                  <c:v>51.81301381243172</c:v>
                </c:pt>
                <c:pt idx="35">
                  <c:v>48.68091851859847</c:v>
                </c:pt>
                <c:pt idx="36">
                  <c:v>48.449857527948666</c:v>
                </c:pt>
                <c:pt idx="37">
                  <c:v>47.76428366571855</c:v>
                </c:pt>
                <c:pt idx="38">
                  <c:v>44.54235902087294</c:v>
                </c:pt>
                <c:pt idx="39">
                  <c:v>44.192693616897905</c:v>
                </c:pt>
                <c:pt idx="40">
                  <c:v>43.03430248670158</c:v>
                </c:pt>
                <c:pt idx="41">
                  <c:v>42.11208283759146</c:v>
                </c:pt>
                <c:pt idx="42">
                  <c:v>41.86565720632747</c:v>
                </c:pt>
                <c:pt idx="43">
                  <c:v>37.789534307540286</c:v>
                </c:pt>
                <c:pt idx="44">
                  <c:v>37.58369183858299</c:v>
                </c:pt>
                <c:pt idx="45">
                  <c:v>35.83561277037931</c:v>
                </c:pt>
                <c:pt idx="46">
                  <c:v>35.10289436743237</c:v>
                </c:pt>
                <c:pt idx="47">
                  <c:v>34.33887501494835</c:v>
                </c:pt>
                <c:pt idx="48">
                  <c:v>34.10104130169143</c:v>
                </c:pt>
                <c:pt idx="49">
                  <c:v>32.97256827221345</c:v>
                </c:pt>
                <c:pt idx="50">
                  <c:v>30.447778450252073</c:v>
                </c:pt>
                <c:pt idx="51">
                  <c:v>29.746036311657637</c:v>
                </c:pt>
                <c:pt idx="52">
                  <c:v>26.090835795638988</c:v>
                </c:pt>
                <c:pt idx="53">
                  <c:v>25.347050226899846</c:v>
                </c:pt>
                <c:pt idx="54">
                  <c:v>24.638147152233213</c:v>
                </c:pt>
                <c:pt idx="55">
                  <c:v>21.11228747367247</c:v>
                </c:pt>
                <c:pt idx="56">
                  <c:v>20.848731673603066</c:v>
                </c:pt>
                <c:pt idx="57">
                  <c:v>13.974807615452777</c:v>
                </c:pt>
                <c:pt idx="58">
                  <c:v>12.265002988637455</c:v>
                </c:pt>
                <c:pt idx="59">
                  <c:v>10.857099558935715</c:v>
                </c:pt>
                <c:pt idx="60">
                  <c:v>8.87228471457994</c:v>
                </c:pt>
                <c:pt idx="61">
                  <c:v>4.965052612856414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老年医学科</c:v>
                </c:pt>
                <c:pt idx="2">
                  <c:v>肾脏内科</c:v>
                </c:pt>
                <c:pt idx="3">
                  <c:v>普通外科</c:v>
                </c:pt>
                <c:pt idx="4">
                  <c:v>脊柱骨科</c:v>
                </c:pt>
                <c:pt idx="5">
                  <c:v>综合内科</c:v>
                </c:pt>
                <c:pt idx="6">
                  <c:v>中医经典科</c:v>
                </c:pt>
                <c:pt idx="7">
                  <c:v>呼吸内科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创伤骨科</c:v>
                </c:pt>
                <c:pt idx="11">
                  <c:v>口腔科</c:v>
                </c:pt>
                <c:pt idx="12">
                  <c:v>妇科</c:v>
                </c:pt>
                <c:pt idx="13">
                  <c:v>肝胆外科</c:v>
                </c:pt>
                <c:pt idx="14">
                  <c:v>神经内科</c:v>
                </c:pt>
                <c:pt idx="15">
                  <c:v>东区重症医学科</c:v>
                </c:pt>
                <c:pt idx="16">
                  <c:v>儿科</c:v>
                </c:pt>
                <c:pt idx="17">
                  <c:v>乳腺甲状腺外科</c:v>
                </c:pt>
                <c:pt idx="18">
                  <c:v>皮肤科</c:v>
                </c:pt>
                <c:pt idx="19">
                  <c:v>美容皮肤科</c:v>
                </c:pt>
                <c:pt idx="20">
                  <c:v>身心医学科</c:v>
                </c:pt>
                <c:pt idx="21">
                  <c:v>泌尿外科</c:v>
                </c:pt>
                <c:pt idx="22">
                  <c:v>肾病科</c:v>
                </c:pt>
                <c:pt idx="23">
                  <c:v>心病一科</c:v>
                </c:pt>
                <c:pt idx="24">
                  <c:v>治未病中心</c:v>
                </c:pt>
                <c:pt idx="25">
                  <c:v>妇二科</c:v>
                </c:pt>
                <c:pt idx="26">
                  <c:v>心病三科</c:v>
                </c:pt>
                <c:pt idx="27">
                  <c:v>肝病科</c:v>
                </c:pt>
                <c:pt idx="28">
                  <c:v>耳鼻喉科</c:v>
                </c:pt>
                <c:pt idx="29">
                  <c:v>关节骨科</c:v>
                </c:pt>
                <c:pt idx="30">
                  <c:v>心血管内科</c:v>
                </c:pt>
                <c:pt idx="31">
                  <c:v>脑病三科</c:v>
                </c:pt>
                <c:pt idx="32">
                  <c:v>显微骨科</c:v>
                </c:pt>
                <c:pt idx="33">
                  <c:v>推拿科</c:v>
                </c:pt>
                <c:pt idx="34">
                  <c:v>消化内科</c:v>
                </c:pt>
                <c:pt idx="35">
                  <c:v>心病四科</c:v>
                </c:pt>
                <c:pt idx="36">
                  <c:v>胸外科</c:v>
                </c:pt>
                <c:pt idx="37">
                  <c:v>风湿病科</c:v>
                </c:pt>
                <c:pt idx="38">
                  <c:v>脑病一科</c:v>
                </c:pt>
                <c:pt idx="39">
                  <c:v>周围血管科</c:v>
                </c:pt>
                <c:pt idx="40">
                  <c:v>妇科妇二科合并</c:v>
                </c:pt>
                <c:pt idx="41">
                  <c:v>康复科</c:v>
                </c:pt>
                <c:pt idx="42">
                  <c:v>小儿推拿科</c:v>
                </c:pt>
                <c:pt idx="43">
                  <c:v>西区重症医学科</c:v>
                </c:pt>
                <c:pt idx="44">
                  <c:v>肿瘤内科</c:v>
                </c:pt>
                <c:pt idx="45">
                  <c:v>眼科</c:v>
                </c:pt>
                <c:pt idx="46">
                  <c:v>针灸科</c:v>
                </c:pt>
                <c:pt idx="47">
                  <c:v>肛肠科</c:v>
                </c:pt>
                <c:pt idx="48">
                  <c:v>重症医学科</c:v>
                </c:pt>
                <c:pt idx="49">
                  <c:v>产科</c:v>
                </c:pt>
                <c:pt idx="50">
                  <c:v>运动损伤骨科</c:v>
                </c:pt>
                <c:pt idx="51">
                  <c:v>血液科</c:v>
                </c:pt>
                <c:pt idx="52">
                  <c:v>男科</c:v>
                </c:pt>
                <c:pt idx="53">
                  <c:v>脾胃科消化科合并</c:v>
                </c:pt>
                <c:pt idx="54">
                  <c:v>东区肾病科</c:v>
                </c:pt>
                <c:pt idx="55">
                  <c:v>中医外治中心</c:v>
                </c:pt>
                <c:pt idx="56">
                  <c:v>脾胃病科</c:v>
                </c:pt>
                <c:pt idx="57">
                  <c:v>小儿骨科</c:v>
                </c:pt>
                <c:pt idx="58">
                  <c:v>心病二科</c:v>
                </c:pt>
                <c:pt idx="59">
                  <c:v>内分泌科</c:v>
                </c:pt>
                <c:pt idx="60">
                  <c:v>神经外科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94.38809369061958</c:v>
                </c:pt>
                <c:pt idx="2">
                  <c:v>94.29572668476689</c:v>
                </c:pt>
                <c:pt idx="3">
                  <c:v>93.09888499728056</c:v>
                </c:pt>
                <c:pt idx="4">
                  <c:v>93.0286566487178</c:v>
                </c:pt>
                <c:pt idx="5">
                  <c:v>92.46484749686643</c:v>
                </c:pt>
                <c:pt idx="6">
                  <c:v>85.9978627124483</c:v>
                </c:pt>
                <c:pt idx="7">
                  <c:v>84.6383747960099</c:v>
                </c:pt>
                <c:pt idx="8">
                  <c:v>82.54634178953917</c:v>
                </c:pt>
                <c:pt idx="9">
                  <c:v>82.40512065492848</c:v>
                </c:pt>
                <c:pt idx="10">
                  <c:v>81.80323552099371</c:v>
                </c:pt>
                <c:pt idx="11">
                  <c:v>80.98230831996743</c:v>
                </c:pt>
                <c:pt idx="12">
                  <c:v>80.52208019830535</c:v>
                </c:pt>
                <c:pt idx="13">
                  <c:v>76.87840470739692</c:v>
                </c:pt>
                <c:pt idx="14">
                  <c:v>74.26259107407076</c:v>
                </c:pt>
                <c:pt idx="15">
                  <c:v>72.98024641066402</c:v>
                </c:pt>
                <c:pt idx="16">
                  <c:v>72.87656043717439</c:v>
                </c:pt>
                <c:pt idx="17">
                  <c:v>67.79417503311574</c:v>
                </c:pt>
                <c:pt idx="18">
                  <c:v>65.36093545840859</c:v>
                </c:pt>
                <c:pt idx="19">
                  <c:v>63.743111465695314</c:v>
                </c:pt>
                <c:pt idx="20">
                  <c:v>63.14663627176498</c:v>
                </c:pt>
                <c:pt idx="21">
                  <c:v>63.137019478729535</c:v>
                </c:pt>
                <c:pt idx="22">
                  <c:v>61.68952908845176</c:v>
                </c:pt>
                <c:pt idx="23">
                  <c:v>59.44121338500438</c:v>
                </c:pt>
                <c:pt idx="24">
                  <c:v>58.69318742901541</c:v>
                </c:pt>
                <c:pt idx="25">
                  <c:v>57.428577991242356</c:v>
                </c:pt>
                <c:pt idx="26">
                  <c:v>56.95263739646829</c:v>
                </c:pt>
                <c:pt idx="27">
                  <c:v>53.661081282363405</c:v>
                </c:pt>
                <c:pt idx="28">
                  <c:v>53.422691136041266</c:v>
                </c:pt>
                <c:pt idx="29">
                  <c:v>53.369328633627426</c:v>
                </c:pt>
                <c:pt idx="30">
                  <c:v>52.63423730606223</c:v>
                </c:pt>
                <c:pt idx="31">
                  <c:v>51.61816804197517</c:v>
                </c:pt>
                <c:pt idx="32">
                  <c:v>50.32110663599973</c:v>
                </c:pt>
                <c:pt idx="33">
                  <c:v>49.682154488784896</c:v>
                </c:pt>
                <c:pt idx="34">
                  <c:v>48.39852782390843</c:v>
                </c:pt>
                <c:pt idx="35">
                  <c:v>46.48184192550961</c:v>
                </c:pt>
                <c:pt idx="36">
                  <c:v>46.24673519498403</c:v>
                </c:pt>
                <c:pt idx="37">
                  <c:v>46.117976419513965</c:v>
                </c:pt>
                <c:pt idx="38">
                  <c:v>39.08882208211877</c:v>
                </c:pt>
                <c:pt idx="39">
                  <c:v>39.0710140673328</c:v>
                </c:pt>
                <c:pt idx="40">
                  <c:v>38.440466848326764</c:v>
                </c:pt>
                <c:pt idx="41">
                  <c:v>34.76213680150112</c:v>
                </c:pt>
                <c:pt idx="42">
                  <c:v>28.719789035726183</c:v>
                </c:pt>
                <c:pt idx="43">
                  <c:v>25.39723200902034</c:v>
                </c:pt>
                <c:pt idx="44">
                  <c:v>23.875728992697642</c:v>
                </c:pt>
                <c:pt idx="45">
                  <c:v>23.505173004414935</c:v>
                </c:pt>
                <c:pt idx="46">
                  <c:v>23.377935585704947</c:v>
                </c:pt>
                <c:pt idx="47">
                  <c:v>22.62067030514317</c:v>
                </c:pt>
                <c:pt idx="48">
                  <c:v>20.35126057366462</c:v>
                </c:pt>
                <c:pt idx="49">
                  <c:v>17.549818933329735</c:v>
                </c:pt>
                <c:pt idx="50">
                  <c:v>16.828039770625722</c:v>
                </c:pt>
                <c:pt idx="51">
                  <c:v>14.617107144323777</c:v>
                </c:pt>
                <c:pt idx="52">
                  <c:v>14.484747337004762</c:v>
                </c:pt>
                <c:pt idx="53">
                  <c:v>14.00109525865301</c:v>
                </c:pt>
                <c:pt idx="54">
                  <c:v>8.965857892159411</c:v>
                </c:pt>
                <c:pt idx="55">
                  <c:v>7.783909081305602</c:v>
                </c:pt>
                <c:pt idx="56">
                  <c:v>7.478877640175411</c:v>
                </c:pt>
                <c:pt idx="57">
                  <c:v>7.040857695302372</c:v>
                </c:pt>
                <c:pt idx="58">
                  <c:v>4.967214811385795</c:v>
                </c:pt>
                <c:pt idx="59">
                  <c:v>0.9662843212333379</c:v>
                </c:pt>
                <c:pt idx="60">
                  <c:v>0.5832361109237878</c:v>
                </c:pt>
                <c:pt idx="61">
                  <c:v>0.3308127261718517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6.xml"/>
		</Relationships>
</file>

<file path=ppt/notesSlides/_rels/notesSlide2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7.xml"/>
		</Relationships>
</file>

<file path=ppt/notesSlides/_rels/notesSlide2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8.xml"/>
		</Relationships>
</file>

<file path=ppt/notesSlides/_rels/notesSlide2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9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2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0.xml"/>
		</Relationships>
</file>

<file path=ppt/notesSlides/_rels/notesSlide2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1.xml"/>
		</Relationships>
</file>

<file path=ppt/notesSlides/_rels/notesSlide2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2.xml"/>
		</Relationships>
</file>

<file path=ppt/notesSlides/_rels/notesSlide2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3.xml"/>
		</Relationships>
</file>

<file path=ppt/notesSlides/_rels/notesSlide2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4.xml"/>
		</Relationships>
</file>

<file path=ppt/notesSlides/_rels/notesSlide2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5.xml"/>
		</Relationships>
</file>

<file path=ppt/notesSlides/_rels/notesSlide2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6.xml"/>
		</Relationships>
</file>

<file path=ppt/notesSlides/_rels/notesSlide2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7.xml"/>
		</Relationships>
</file>

<file path=ppt/notesSlides/_rels/notesSlide2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8.xml"/>
		</Relationships>
</file>

<file path=ppt/notesSlides/_rels/notesSlide2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0.xml"/>
		</Relationships>
</file>

<file path=ppt/notesSlides/_rels/notesSlide3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1.xml"/>
		</Relationships>
</file>

<file path=ppt/notesSlides/_rels/notesSlide3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2.xml"/>
		</Relationships>
</file>

<file path=ppt/notesSlides/_rels/notesSlide3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3.xml"/>
		</Relationships>
</file>

<file path=ppt/notesSlides/_rels/notesSlide3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4.xml"/>
		</Relationships>
</file>

<file path=ppt/notesSlides/_rels/notesSlide3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5.xml"/>
		</Relationships>
</file>

<file path=ppt/notesSlides/_rels/notesSlide3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6.xml"/>
		</Relationships>
</file>

<file path=ppt/notesSlides/_rels/notesSlide3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7.xml"/>
		</Relationships>
</file>

<file path=ppt/notesSlides/_rels/notesSlide3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8.xml"/>
		</Relationships>
</file>

<file path=ppt/notesSlides/_rels/notesSlide3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9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0.xml"/>
		</Relationships>
</file>

<file path=ppt/notesSlides/_rels/notesSlide3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1.xml"/>
		</Relationships>
</file>

<file path=ppt/notesSlides/_rels/notesSlide3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2.xml"/>
		</Relationships>
</file>

<file path=ppt/notesSlides/_rels/notesSlide3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3.xml"/>
		</Relationships>
</file>

<file path=ppt/notesSlides/_rels/notesSlide3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4.xml"/>
		</Relationships>
</file>

<file path=ppt/notesSlides/_rels/notesSlide3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5.xml"/>
		</Relationships>
</file>

<file path=ppt/notesSlides/_rels/notesSlide3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6.xml"/>
		</Relationships>
</file>

<file path=ppt/notesSlides/_rels/notesSlide3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7.xml"/>
		</Relationships>
</file>

<file path=ppt/notesSlides/_rels/notesSlide3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8.xml"/>
		</Relationships>
</file>

<file path=ppt/notesSlides/_rels/notesSlide3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9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0.xml"/>
		</Relationships>
</file>

<file path=ppt/notesSlides/_rels/notesSlide3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1.xml"/>
		</Relationships>
</file>

<file path=ppt/notesSlides/_rels/notesSlide3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2.xml"/>
		</Relationships>
</file>

<file path=ppt/notesSlides/_rels/notesSlide3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3.xml"/>
		</Relationships>
</file>

<file path=ppt/notesSlides/_rels/notesSlide3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4.xml"/>
		</Relationships>
</file>

<file path=ppt/notesSlides/_rels/notesSlide3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5.xml"/>
		</Relationships>
</file>

<file path=ppt/notesSlides/_rels/notesSlide3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6.xml"/>
		</Relationships>
</file>

<file path=ppt/notesSlides/_rels/notesSlide3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7.xml"/>
		</Relationships>
</file>

<file path=ppt/notesSlides/_rels/notesSlide3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8.xml"/>
		</Relationships>
</file>

<file path=ppt/notesSlides/_rels/notesSlide3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9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0.xml"/>
		</Relationships>
</file>

<file path=ppt/notesSlides/_rels/notesSlide3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1.xml"/>
		</Relationships>
</file>

<file path=ppt/notesSlides/_rels/notesSlide3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2.xml"/>
		</Relationships>
</file>

<file path=ppt/notesSlides/_rels/notesSlide3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3.xml"/>
		</Relationships>
</file>

<file path=ppt/notesSlides/_rels/notesSlide3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4.xml"/>
		</Relationships>
</file>

<file path=ppt/notesSlides/_rels/notesSlide3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5.xml"/>
		</Relationships>
</file>

<file path=ppt/notesSlides/_rels/notesSlide3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6.xml"/>
		</Relationships>
</file>

<file path=ppt/notesSlides/_rels/notesSlide3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7.xml"/>
		</Relationships>
</file>

<file path=ppt/notesSlides/_rels/notesSlide3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8.xml"/>
		</Relationships>
</file>

<file path=ppt/notesSlides/_rels/notesSlide3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9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0.xml"/>
		</Relationships>
</file>

<file path=ppt/notesSlides/_rels/notesSlide3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1.xml"/>
		</Relationships>
</file>

<file path=ppt/notesSlides/_rels/notesSlide3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2.xml"/>
		</Relationships>
</file>

<file path=ppt/notesSlides/_rels/notesSlide3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3.xml"/>
		</Relationships>
</file>

<file path=ppt/notesSlides/_rels/notesSlide3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4.xml"/>
		</Relationships>
</file>

<file path=ppt/notesSlides/_rels/notesSlide3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5.xml"/>
		</Relationships>
</file>

<file path=ppt/notesSlides/_rels/notesSlide3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6.xml"/>
		</Relationships>
</file>

<file path=ppt/notesSlides/_rels/notesSlide3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7.xml"/>
		</Relationships>
</file>

<file path=ppt/notesSlides/_rels/notesSlide3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8.xml"/>
		</Relationships>
</file>

<file path=ppt/notesSlides/_rels/notesSlide3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9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0.xml"/>
		</Relationships>
</file>

<file path=ppt/notesSlides/_rels/notesSlide3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1.xml"/>
		</Relationships>
</file>

<file path=ppt/notesSlides/_rels/notesSlide3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2.xml"/>
		</Relationships>
</file>

<file path=ppt/notesSlides/_rels/notesSlide3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3.xml"/>
		</Relationships>
</file>

<file path=ppt/notesSlides/_rels/notesSlide3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4.xml"/>
		</Relationships>
</file>

<file path=ppt/notesSlides/_rels/notesSlide3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5.xml"/>
		</Relationships>
</file>

<file path=ppt/notesSlides/_rels/notesSlide3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6.xml"/>
		</Relationships>
</file>

<file path=ppt/notesSlides/_rels/notesSlide3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7.xml"/>
		</Relationships>
</file>

<file path=ppt/notesSlides/_rels/notesSlide3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8.xml"/>
		</Relationships>
</file>

<file path=ppt/notesSlides/_rels/notesSlide3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9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0.xml"/>
		</Relationships>
</file>

<file path=ppt/notesSlides/_rels/notesSlide3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1.xml"/>
		</Relationships>
</file>

<file path=ppt/notesSlides/_rels/notesSlide3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2.xml"/>
		</Relationships>
</file>

<file path=ppt/notesSlides/_rels/notesSlide3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3.xml"/>
		</Relationships>
</file>

<file path=ppt/notesSlides/_rels/notesSlide3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4.xml"/>
		</Relationships>
</file>

<file path=ppt/notesSlides/_rels/notesSlide3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5.xml"/>
		</Relationships>
</file>

<file path=ppt/notesSlides/_rels/notesSlide3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6.xml"/>
		</Relationships>
</file>

<file path=ppt/notesSlides/_rels/notesSlide3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7.xml"/>
		</Relationships>
</file>

<file path=ppt/notesSlides/_rels/notesSlide3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8.xml"/>
		</Relationships>
</file>

<file path=ppt/notesSlides/_rels/notesSlide3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9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0.xml"/>
		</Relationships>
</file>

<file path=ppt/notesSlides/_rels/notesSlide3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1.xml"/>
		</Relationships>
</file>

<file path=ppt/notesSlides/_rels/notesSlide3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2.xml"/>
		</Relationships>
</file>

<file path=ppt/notesSlides/_rels/notesSlide3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3.xml"/>
		</Relationships>
</file>

<file path=ppt/notesSlides/_rels/notesSlide3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4.xml"/>
		</Relationships>
</file>

<file path=ppt/notesSlides/_rels/notesSlide3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5.xml"/>
		</Relationships>
</file>

<file path=ppt/notesSlides/_rels/notesSlide3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6.xml"/>
		</Relationships>
</file>

<file path=ppt/notesSlides/_rels/notesSlide3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7.xml"/>
		</Relationships>
</file>

<file path=ppt/notesSlides/_rels/notesSlide3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8.xml"/>
		</Relationships>
</file>

<file path=ppt/notesSlides/_rels/notesSlide3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9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0.xml"/>
		</Relationships>
</file>

<file path=ppt/notesSlides/_rels/notesSlide3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1.xml"/>
		</Relationships>
</file>

<file path=ppt/notesSlides/_rels/notesSlide3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2.xml"/>
		</Relationships>
</file>

<file path=ppt/notesSlides/_rels/notesSlide3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3.xml"/>
		</Relationships>
</file>

<file path=ppt/notesSlides/_rels/notesSlide3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4.xml"/>
		</Relationships>
</file>

<file path=ppt/notesSlides/_rels/notesSlide3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5.xml"/>
		</Relationships>
</file>

<file path=ppt/notesSlides/_rels/notesSlide3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6.xml"/>
		</Relationships>
</file>

<file path=ppt/notesSlides/_rels/notesSlide3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7.xml"/>
		</Relationships>
</file>

<file path=ppt/notesSlides/_rels/notesSlide3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8.xml"/>
		</Relationships>
</file>

<file path=ppt/notesSlides/_rels/notesSlide3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9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3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0.xml"/>
		</Relationships>
</file>

<file path=ppt/notesSlides/_rels/notesSlide3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1.xml"/>
		</Relationships>
</file>

<file path=ppt/notesSlides/_rels/notesSlide3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2.xml"/>
		</Relationships>
</file>

<file path=ppt/notesSlides/_rels/notesSlide3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3.xml"/>
		</Relationships>
</file>

<file path=ppt/notesSlides/_rels/notesSlide3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4.xml"/>
		</Relationships>
</file>

<file path=ppt/notesSlides/_rels/notesSlide3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5.xml"/>
		</Relationships>
</file>

<file path=ppt/notesSlides/_rels/notesSlide3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6.xml"/>
		</Relationships>
</file>

<file path=ppt/notesSlides/_rels/notesSlide3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7.xml"/>
		</Relationships>
</file>

<file path=ppt/notesSlides/_rels/notesSlide3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8.xml"/>
		</Relationships>
</file>

<file path=ppt/notesSlides/_rels/notesSlide3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0.xml"/>
		</Relationships>
</file>

<file path=ppt/notesSlides/_rels/notesSlide4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1.xml"/>
		</Relationships>
</file>

<file path=ppt/notesSlides/_rels/notesSlide4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2.xml"/>
		</Relationships>
</file>

<file path=ppt/notesSlides/_rels/notesSlide4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3.xml"/>
		</Relationships>
</file>

<file path=ppt/notesSlides/_rels/notesSlide4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4.xml"/>
		</Relationships>
</file>

<file path=ppt/notesSlides/_rels/notesSlide4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5.xml"/>
		</Relationships>
</file>

<file path=ppt/notesSlides/_rels/notesSlide4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6.xml"/>
		</Relationships>
</file>

<file path=ppt/notesSlides/_rels/notesSlide4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7.xml"/>
		</Relationships>
</file>

<file path=ppt/notesSlides/_rels/notesSlide4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8.xml"/>
		</Relationships>
</file>

<file path=ppt/notesSlides/_rels/notesSlide4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9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0.xml"/>
		</Relationships>
</file>

<file path=ppt/notesSlides/_rels/notesSlide4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8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0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1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8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0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1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5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8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0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1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0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1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3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8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0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1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3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8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0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1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2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3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5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8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0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1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3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7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8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0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1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2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3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4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5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7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8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0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1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2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3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4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5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6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7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8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0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1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2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3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4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5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6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7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8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0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1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2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3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4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5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7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8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0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1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2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3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5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6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7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8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0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411</Slides>
  <Notes>411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411</vt:i4>
      </vt:variant>
    </vt:vector>
  </HeadingPairs>
  <TitlesOfParts>
    <vt:vector size="4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  <vt:lpstr>Slide 286</vt:lpstr>
      <vt:lpstr>Slide 287</vt:lpstr>
      <vt:lpstr>Slide 288</vt:lpstr>
      <vt:lpstr>Slide 289</vt:lpstr>
      <vt:lpstr>Slide 290</vt:lpstr>
      <vt:lpstr>Slide 291</vt:lpstr>
      <vt:lpstr>Slide 292</vt:lpstr>
      <vt:lpstr>Slide 293</vt:lpstr>
      <vt:lpstr>Slide 294</vt:lpstr>
      <vt:lpstr>Slide 295</vt:lpstr>
      <vt:lpstr>Slide 296</vt:lpstr>
      <vt:lpstr>Slide 297</vt:lpstr>
      <vt:lpstr>Slide 298</vt:lpstr>
      <vt:lpstr>Slide 299</vt:lpstr>
      <vt:lpstr>Slide 300</vt:lpstr>
      <vt:lpstr>Slide 301</vt:lpstr>
      <vt:lpstr>Slide 302</vt:lpstr>
      <vt:lpstr>Slide 303</vt:lpstr>
      <vt:lpstr>Slide 304</vt:lpstr>
      <vt:lpstr>Slide 305</vt:lpstr>
      <vt:lpstr>Slide 306</vt:lpstr>
      <vt:lpstr>Slide 307</vt:lpstr>
      <vt:lpstr>Slide 308</vt:lpstr>
      <vt:lpstr>Slide 309</vt:lpstr>
      <vt:lpstr>Slide 310</vt:lpstr>
      <vt:lpstr>Slide 311</vt:lpstr>
      <vt:lpstr>Slide 312</vt:lpstr>
      <vt:lpstr>Slide 313</vt:lpstr>
      <vt:lpstr>Slide 314</vt:lpstr>
      <vt:lpstr>Slide 315</vt:lpstr>
      <vt:lpstr>Slide 316</vt:lpstr>
      <vt:lpstr>Slide 317</vt:lpstr>
      <vt:lpstr>Slide 318</vt:lpstr>
      <vt:lpstr>Slide 319</vt:lpstr>
      <vt:lpstr>Slide 320</vt:lpstr>
      <vt:lpstr>Slide 321</vt:lpstr>
      <vt:lpstr>Slide 322</vt:lpstr>
      <vt:lpstr>Slide 323</vt:lpstr>
      <vt:lpstr>Slide 324</vt:lpstr>
      <vt:lpstr>Slide 325</vt:lpstr>
      <vt:lpstr>Slide 326</vt:lpstr>
      <vt:lpstr>Slide 327</vt:lpstr>
      <vt:lpstr>Slide 328</vt:lpstr>
      <vt:lpstr>Slide 329</vt:lpstr>
      <vt:lpstr>Slide 330</vt:lpstr>
      <vt:lpstr>Slide 331</vt:lpstr>
      <vt:lpstr>Slide 332</vt:lpstr>
      <vt:lpstr>Slide 333</vt:lpstr>
      <vt:lpstr>Slide 334</vt:lpstr>
      <vt:lpstr>Slide 335</vt:lpstr>
      <vt:lpstr>Slide 336</vt:lpstr>
      <vt:lpstr>Slide 337</vt:lpstr>
      <vt:lpstr>Slide 338</vt:lpstr>
      <vt:lpstr>Slide 339</vt:lpstr>
      <vt:lpstr>Slide 340</vt:lpstr>
      <vt:lpstr>Slide 341</vt:lpstr>
      <vt:lpstr>Slide 342</vt:lpstr>
      <vt:lpstr>Slide 343</vt:lpstr>
      <vt:lpstr>Slide 344</vt:lpstr>
      <vt:lpstr>Slide 345</vt:lpstr>
      <vt:lpstr>Slide 346</vt:lpstr>
      <vt:lpstr>Slide 347</vt:lpstr>
      <vt:lpstr>Slide 348</vt:lpstr>
      <vt:lpstr>Slide 349</vt:lpstr>
      <vt:lpstr>Slide 350</vt:lpstr>
      <vt:lpstr>Slide 351</vt:lpstr>
      <vt:lpstr>Slide 352</vt:lpstr>
      <vt:lpstr>Slide 353</vt:lpstr>
      <vt:lpstr>Slide 354</vt:lpstr>
      <vt:lpstr>Slide 355</vt:lpstr>
      <vt:lpstr>Slide 356</vt:lpstr>
      <vt:lpstr>Slide 357</vt:lpstr>
      <vt:lpstr>Slide 358</vt:lpstr>
      <vt:lpstr>Slide 359</vt:lpstr>
      <vt:lpstr>Slide 360</vt:lpstr>
      <vt:lpstr>Slide 361</vt:lpstr>
      <vt:lpstr>Slide 362</vt:lpstr>
      <vt:lpstr>Slide 363</vt:lpstr>
      <vt:lpstr>Slide 364</vt:lpstr>
      <vt:lpstr>Slide 365</vt:lpstr>
      <vt:lpstr>Slide 366</vt:lpstr>
      <vt:lpstr>Slide 367</vt:lpstr>
      <vt:lpstr>Slide 368</vt:lpstr>
      <vt:lpstr>Slide 369</vt:lpstr>
      <vt:lpstr>Slide 370</vt:lpstr>
      <vt:lpstr>Slide 371</vt:lpstr>
      <vt:lpstr>Slide 372</vt:lpstr>
      <vt:lpstr>Slide 373</vt:lpstr>
      <vt:lpstr>Slide 374</vt:lpstr>
      <vt:lpstr>Slide 375</vt:lpstr>
      <vt:lpstr>Slide 376</vt:lpstr>
      <vt:lpstr>Slide 377</vt:lpstr>
      <vt:lpstr>Slide 378</vt:lpstr>
      <vt:lpstr>Slide 379</vt:lpstr>
      <vt:lpstr>Slide 380</vt:lpstr>
      <vt:lpstr>Slide 381</vt:lpstr>
      <vt:lpstr>Slide 382</vt:lpstr>
      <vt:lpstr>Slide 383</vt:lpstr>
      <vt:lpstr>Slide 384</vt:lpstr>
      <vt:lpstr>Slide 385</vt:lpstr>
      <vt:lpstr>Slide 386</vt:lpstr>
      <vt:lpstr>Slide 387</vt:lpstr>
      <vt:lpstr>Slide 388</vt:lpstr>
      <vt:lpstr>Slide 389</vt:lpstr>
      <vt:lpstr>Slide 390</vt:lpstr>
      <vt:lpstr>Slide 391</vt:lpstr>
      <vt:lpstr>Slide 392</vt:lpstr>
      <vt:lpstr>Slide 393</vt:lpstr>
      <vt:lpstr>Slide 394</vt:lpstr>
      <vt:lpstr>Slide 395</vt:lpstr>
      <vt:lpstr>Slide 396</vt:lpstr>
      <vt:lpstr>Slide 397</vt:lpstr>
      <vt:lpstr>Slide 398</vt:lpstr>
      <vt:lpstr>Slide 399</vt:lpstr>
      <vt:lpstr>Slide 400</vt:lpstr>
      <vt:lpstr>Slide 401</vt:lpstr>
      <vt:lpstr>Slide 402</vt:lpstr>
      <vt:lpstr>Slide 403</vt:lpstr>
      <vt:lpstr>Slide 404</vt:lpstr>
      <vt:lpstr>Slide 405</vt:lpstr>
      <vt:lpstr>Slide 406</vt:lpstr>
      <vt:lpstr>Slide 407</vt:lpstr>
      <vt:lpstr>Slide 408</vt:lpstr>
      <vt:lpstr>Slide 409</vt:lpstr>
      <vt:lpstr>Slide 410</vt:lpstr>
      <vt:lpstr>Slide 411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2021-10-23T18:31:25Z</dcterms:created>
  <dcterms:modified xsi:type="dcterms:W3CDTF">2021-10-23T18:31:25Z</dcterms:modified>
</cp:coreProperties>
</file>